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врождённые и приобретённые программы поведения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наши действия формируются врождёнными и приобретёнными программами.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исследования поведения: от Дарвина до этологии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учёные изучают поведение: от инстинктов Дарвина до открытий Павлова, Лоренца и Тинбергена, объединив биологию, психологию и экологию.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представляют собой программы поведения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поведения — это устойчивые последовательности действий, направленные на выживание и размножение в окружающей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включают реакции на внутренние и внешние раздражители, проявляющиеся через двигательные акты и поведенческие схемы.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врождённые формы, заложенные генетически, и приобретённые, формирующиеся в процессе личного опыта.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программы: основные характеристики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программы сформированы генетически и проявляются сразу после рождения без обучения, обеспечивая базовые реакции и навыки.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птенцы, которые сразу инстинктивно следуют за матерью, и пауки, умеющие плести паутину без тренировки.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врождённых программ поведения у животных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Новорождённые гусята следуют за первым движущимся объектом, считая его матерью. Это помогает им сохранять безопасность и быстро адаптироваться к среде без обучения.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Импринтинг у гусят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вылупления пауки плетут паутину по строгой, заложенной природой схеме, не нуждаясь в обучении или примерах от взрослых.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паутины у пауков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Кошки, даже без обучения, проявляют охотничьи навыки, инстинктивно выслеживая и ловя добычу с первых попыток.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 охоты у кошек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Врождённое поведение у человека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Младенцы обладают рефлексами, например, сосательным и хватательным, которые проявляются сразу после рождения и важны для выживания.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Моро — реакция на резкий звук или движение, выражающаяся развёртыванием рук, что является проявлением врождённого защитного механизма.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реализации врождённых программ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формируют основу для врождённых программ, контролируя набор привычных реакций без внешнего обучения.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запускает эти программы при появлении специальных ключевых стимулов, инициируя неизменные последовательности действий.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импринтинг, когда птенцы связывают образ первого встреченного движущегося объекта с матерью.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механизмы предотвращают случайные изменения врождённых паттернов поведения, сохраняя их стабильность от поколения к поколению.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программы поведения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 основе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программы формируются в течение жизни через обучение, наблюдение и влияние окружающей среды. Они позволяют адаптироваться к новым условиям и задачам.
</a:t>
            </a:r>
            <a:endParaRPr lang="en-US" sz="174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индивидуальность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программы становятся личностной особенностью, отражая индивидуальные навыки и привычки, отличающие одного представителя вида от другого.
</a:t>
            </a:r>
            <a:endParaRPr lang="en-US" sz="17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приобретённых программ поведения у животных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Львенок наблюдает за охотами взрослых прайда, постепенно осваивая мастерство совместной охоты и успешно практикуя приобретённые навыки.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охоте у львят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классическом эксперименте собаки начинают реагировать на звуковой сигнал, ассоциируя его с кормлением, демонстрируя приобретённое поведение через обучение.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Павловские условные рефлексы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быстрее добывают насекомых, используя палки как инструменты — умение, передающееся через наблюдение и подражание сородичам.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шимпанзе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Приобретённое поведение у человека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говорить, писать и соблюдать социальные нормы через взаимодействие с семьёй и обучающих учреждений.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социальные практики способствуют развитию навыков общения, мышления и эмоционального интеллекта, формируя личностные качества.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как основа приобретённого поведения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является фундаментом формирования новых программ поведения, позволяя животным и человеку адаптироваться через практику и опыт, а не только наследственность.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основных способов обучения выделяются метод проб и ошибок, подражание действиям других и ассоциативное запоминание, что способствует развитию разнообразных навыков.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Мотивацию к обучению усиливают подкрепления: награды стимулируют повторение действий, а наказания помогают избегать нежелательных реакций, формируя устойчивые поведенческие модели.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врождённые и приобретённые программы поведения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отличия по времени появления и необходимости обучения между двумя типами программ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по этологии и биологии поведения,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программы стабильны и наследуются, тогда как приобретённые требуют обучения и изменяются под влиянием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предопределяет базовые врождённые реакции и инстинкты, формируя основу поведения, устойчивую к внешним изменениям. Эти программы обеспечивают выживание с рождения.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наследственности и окружающей среды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окружающая среда играет ключевую роль в развитии навыков и адаптации через обучение и опыт. Взаимодействие наследственности и среды определяет итоговый поведенческий образец.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поведения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звуковые сообщения у млекопитающих требуют врождённого умения и корректировки через опыт. Например, волчата учатся точнее интерпретировать сигналы стаи, сочетая врожденное с приобретённым.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сигналы у млекопитающих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Птичье пение базируется на генетически заложенных шаблонах мелодий, которые птицы уточняют и развивают, подражая взрослым особям. Такая комбинация обеспечивает вариативность и адаптацию поведения.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птиц: сочетание инстинкта и обучения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приобретённых программ поведения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последовательного освоения навыков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Опыт Павлова
</a:t>
            </a:r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доказал формирование условных рефлексов у собак через сочетание нейтральных и значимых стимулов, заложив основы поведенческой психологии.
</a:t>
            </a:r>
            <a:endParaRPr lang="en-US" sz="1463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— Исследования К. Лоренца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Конрад Лоренц выявил явление импринтинга у птенцов, показав, как первые объекты вызывают долгосрочное следование и влияние на поведение.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 — Опыты с макаками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макак продемонстрировало важность подражания в накоплении и передаче сложного социального поведения внутри группы.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поведения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6973"/>
            <a:ext cx="3765900" cy="23924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характеристик программ поведения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врождённых и приобретённых программ, отражающие механизмы, адаптивность и роль среды.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поведения дополняют друг друга, обеспечивая успешную адаптацию и развитие личности.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8 класса, современные обзоры этологии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поведения для подростков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происхождения своих привычек и эмоций помогает подросткам формировать полезные навыки и принимать ответственные решения в разных жизненных ситуациях.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управления стрессом и адаптации в период взросления объясняется тем, что многие привычки зависят не только от биологии, но и от социальной среды и личного опыта.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собственного поведения даёт представление о личных мотивах и помогает корректировать реакции в сложных ситуациях для достижения целей.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саморегуляции позволяют подросткам успешно справляться с учебными и социальными задачами, увеличивая уверенность и устойчивость к стрессу.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полезных привычек способствует улучшению здоровья, улучшению отношений с окружающими и развитию личной ответственности.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биологических основ поведения помогает адаптироваться к изменениям и снижать внутренний дискомфорт в период взросления.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поведении в повседневной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значимость понимания типов поведения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и приобретённые программы поведения формируют уникальность личности и её успешную адаптацию. Осознанное восприятие этих процессов способствует гармоничным отношениям и развитию в социуме.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2026-05-09T03:00:47Z</dcterms:created>
  <dcterms:modified xsi:type="dcterms:W3CDTF">2026-05-09T03:00:47Z</dcterms:modified>
</cp:coreProperties>
</file>