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6998" y="0"/>
            <a:ext cx="329505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579375"/>
            <a:ext cx="51393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и вычитание чисел в пределах 100 с переходом через десяток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703450"/>
            <a:ext cx="34989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считать быстро, точно и без путаницы в единицах.
</a:t>
            </a:r>
            <a:endParaRPr lang="en-US" sz="1122" dirty="0"/>
          </a:p>
        </p:txBody>
      </p:sp>
      <p:sp>
        <p:nvSpPr>
          <p:cNvPr id="6" name="Text 2"/>
          <p:cNvSpPr txBox="1"/>
          <p:nvPr/>
        </p:nvSpPr>
        <p:spPr>
          <a:xfrm>
            <a:off x="269995" y="270000"/>
            <a:ext cx="51393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второкласснику уметь переходить через десяток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до 100 встречаются на уроках, в играх и в обычных делах. Если видеть десятки и единицы, считать становится легче, а до круглого числа можно добираться почти без ошибок.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происходит переход через десяток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80825" y="1997100"/>
            <a:ext cx="1959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считаем по шагам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8+5 удобно не складывать всё сразу, а идти короткими шагами. Так легче заметить, когда счёт переходит через 10.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02675" y="1997100"/>
            <a:ext cx="19941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Добираемся до десятка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примере 8+5 сначала прибавляем 2 и получаем 10. Это первый удобный ориентир, который помогает не сбиться.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559025" y="1997100"/>
            <a:ext cx="19941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Добавляем оставшуюся часть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десятка остаётся ещё 3. Их прибавляем отдельно, и получается ответ 13 без лишней путаницы.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15375" y="1997100"/>
            <a:ext cx="19941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ход рассуждения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вычитании 14−7 сначала убираем 4 до 10, потом ещё 3. Каждый шаг понятен и легко проверить в уме.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275" y="1335729"/>
            <a:ext cx="4691700" cy="33263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устроено число до 100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607838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Десятки показывают крупную часть числа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36 состоит из 3 десятков и 6 единиц, а 58 — из 5 десятков и 8 единиц. Такое разложение сразу показывает, с чем работать в счёте.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128157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помогают добрать до круглого числа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видно, сколько единиц не хватает до следующего десятка, считать проще. Тут очень помогают палочки, кубики и пучки по 10 штук: всё становится наглядно и понятно.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сложении сначала прибавляют столько единиц, сколько не хватает до ближайшего круглого числа. Так 38+6 удобно начать с 2, чтобы получить 40.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перехода к десятку прибавляют оставшуюся часть числа. В примере 38+6 это ещё 4, поэтому ответ получается 44 без лишних вычислений.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примере 27+8 сначала добавляют 3 и получают 30, а затем прибавляют 5. Такой способ помогает считать быстро и без спешки.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Сложение: сначала добираем до десятка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22627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Число, которое прибавляют, можно разложить на две части. Тогда видно, сколько нужно для перехода к следующему десятку.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3461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46+7 можно записать как 46+4+3. Четыре единицы доводят число до 50, а три прибавляются потом.
</a:t>
            </a:r>
            <a:endParaRPr lang="en-US" sz="9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042954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59+6 удобно записать как 59+1+5. Сначала получается 60, а потом к числу добавляются оставшиеся 5.
</a:t>
            </a:r>
            <a:endParaRPr lang="en-US" sz="922" dirty="0"/>
          </a:p>
        </p:txBody>
      </p:sp>
      <p:sp>
        <p:nvSpPr>
          <p:cNvPr id="8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Сложение: удобная запись по частям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3951300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запись показывает счёт по шагам. Она помогает не пропустить переход через десяток и лучше запомнить ход решения.
</a:t>
            </a:r>
            <a:endParaRPr lang="en-US" sz="9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Вычитание: сначала до десятка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93100" y="1999875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вычитании удобно сначала дойти до ближайшего круглого числа. В примере 52−7 сначала убирают 2 единицы и получают 50, а потом ещё 5.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593100" y="3177631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примере 31−6 сначала вычитают 1, чтобы дойти до 30, а затем ещё 5. Такой способ делает счёт спокойным и очень понятным.
</a:t>
            </a:r>
            <a:endParaRPr lang="en-US" sz="10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устного счёта с переходом через десяток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короткий путь от анализа числа к проверке ответа.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34+8=42: сначала до 40 не хватает 6, потом добавляются ещё 2. Получается удобный счёт в два коротких шага.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на сложение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3242037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46+7=53: к 46 сначала прибавляют 4, чтобы получить 50, а затем ещё 3. Ответ находится без долгого перебора.
</a:t>
            </a:r>
            <a:endParaRPr lang="en-US" sz="922" dirty="0"/>
          </a:p>
        </p:txBody>
      </p:sp>
      <p:sp>
        <p:nvSpPr>
          <p:cNvPr id="9" name="Text 4"/>
          <p:cNvSpPr txBox="1"/>
          <p:nvPr/>
        </p:nvSpPr>
        <p:spPr>
          <a:xfrm>
            <a:off x="6214074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58+6=64: сначала число доводят до 60, а потом прибавляют оставшиеся 4. Круглый десяток снова помогает не запутаться.
</a:t>
            </a:r>
            <a:endParaRPr lang="en-US" sz="9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39405" y="14973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41−6=35: сначала убирают 1 единицу до 40, затем вычитают ещё 5. Так ответ находится спокойно и по шагам.
</a:t>
            </a:r>
            <a:endParaRPr lang="en-US" sz="922" dirty="0"/>
          </a:p>
        </p:txBody>
      </p:sp>
      <p:sp>
        <p:nvSpPr>
          <p:cNvPr id="7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на вычитание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40130" y="14973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63−8=55: сначала убирают 3 единицы до 60, а потом ещё 5. Число как будто делает маленькие шаги назад.
</a:t>
            </a:r>
            <a:endParaRPr lang="en-US" sz="922" dirty="0"/>
          </a:p>
        </p:txBody>
      </p:sp>
      <p:sp>
        <p:nvSpPr>
          <p:cNvPr id="10" name="Text 4"/>
          <p:cNvSpPr txBox="1"/>
          <p:nvPr/>
        </p:nvSpPr>
        <p:spPr>
          <a:xfrm>
            <a:off x="1139330" y="31004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70−24=46: удобно вычесть 20, а потом ещё 4. Разделение числа делает счёт короче и понятнее.
</a:t>
            </a:r>
            <a:endParaRPr lang="en-US" sz="922" dirty="0"/>
          </a:p>
        </p:txBody>
      </p:sp>
      <p:sp>
        <p:nvSpPr>
          <p:cNvPr id="11" name="Text 5"/>
          <p:cNvSpPr txBox="1"/>
          <p:nvPr/>
        </p:nvSpPr>
        <p:spPr>
          <a:xfrm>
            <a:off x="4740055" y="31004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этих примерах важно видеть ближайший десяток. Он помогает выбрать удобный путь и не ошибиться в ответе.
</a:t>
            </a:r>
            <a:endParaRPr lang="en-US" sz="9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6936"/>
            <a:ext cx="4960800" cy="17876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8650" y="3068975"/>
            <a:ext cx="4960800" cy="17876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ошибиться при счёте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126525"/>
            <a:ext cx="3472800" cy="17895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Спешка съедает десяток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торопится и прибавляет только единицы, забывая про переход к следующему десятку. Получается красивый, но неверный ответ. На рисунке это хорошо видно: рядом с примером лежат лишние палочки, которые никто не заметил.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75400" y="3076767"/>
            <a:ext cx="3472800" cy="17895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единица сбилась с пути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ученик правильно выбирает способ, но путает, сколько единиц нужно добавить или убрать. Тогда ответ оказывается слишком большим или слишком маленьким. Аккуратная запись по шагам помогает увидеть каждый промежуточный результат и не потерять ни одной единицы.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775" y="2266178"/>
            <a:ext cx="227850" cy="260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6724" y="2266175"/>
            <a:ext cx="227850" cy="26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9672" y="2262229"/>
            <a:ext cx="227850" cy="260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себя двумя действиями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775071" y="2255827"/>
            <a:ext cx="22821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проверяем вычитанием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 числу что-то прибавили, вычтите это обратно. Так легко убедиться, что 36+9 действительно даёт 45, а не случайное число.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78017" y="2255827"/>
            <a:ext cx="22821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проверяем сложением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 числа что-то убрали, верните это сложением. Например, 45+7 показывает, подходит ли ответ 52 и не закралась ли ошибка.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580962" y="2251890"/>
            <a:ext cx="22821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должен совпасть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помогает не только найти ошибку, но и убедиться, что результат логичен. Если обратное действие возвращает исходное число, счёт выполнен верно.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4" name="Text 1"/>
          <p:cNvSpPr txBox="1"/>
          <p:nvPr/>
        </p:nvSpPr>
        <p:spPr>
          <a:xfrm>
            <a:off x="5408975" y="1725110"/>
            <a:ext cx="34650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помогают быстро добирать до следующего десятка и считать без лишних шагов.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280825" y="4689888"/>
            <a:ext cx="3465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Математический факт: числа 10, 20, 30, 40, 50, 60, 70, 80 и 90 — круглые десятки.
</a:t>
            </a:r>
            <a:endParaRPr lang="en-US" sz="681" dirty="0"/>
          </a:p>
        </p:txBody>
      </p:sp>
      <p:sp>
        <p:nvSpPr>
          <p:cNvPr id="6" name="Text 3"/>
          <p:cNvSpPr txBox="1"/>
          <p:nvPr/>
        </p:nvSpPr>
        <p:spPr>
          <a:xfrm>
            <a:off x="280825" y="98776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80825" y="231971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круглых десятков от 10 до 90 служат удобными опорами для устного счёта
</a:t>
            </a:r>
            <a:endParaRPr lang="en-US" sz="253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на числовой прямой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93100" y="1999875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числовой прямой сложение похоже на прыжки вперёд. В примере 29+5 сначала делается короткий шаг до 30, а потом ещё четыре шага до 34.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593100" y="3177631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на прямой выглядит как движение назад. В примере 54−6 сначала отступают до 50, затем делают ещё четыре шага влево и получают 48.
</a:t>
            </a:r>
            <a:endParaRPr lang="en-US" sz="10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удобный способ счёта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84273" y="1155707"/>
            <a:ext cx="2738700" cy="147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Посмотри на число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найди десятки и единицы. Это помогает понять, сколько осталось до ближайшего круглого десятка и какой способ будет самым коротким.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970848" y="3100507"/>
            <a:ext cx="2738700" cy="147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Выбери опору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до десятка не хватает совсем мало, считай через него. Такой путь особенно удобен, когда нужно прибавить 1, 2 или 3.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800648" y="1155707"/>
            <a:ext cx="2738700" cy="147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Раздели второе число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число удобно разложить на две части: одну — для перехода к десятку, другую — для следующего шага. Так счёт становится понятным.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595648" y="3100507"/>
            <a:ext cx="2738700" cy="147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Проверь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ответа быстро сделай обратное действие. Если исходное число возвращается, значит, счёт выполнен верно и без потери единиц.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950" y="1797831"/>
            <a:ext cx="322350" cy="36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1800" y="1797831"/>
            <a:ext cx="368400" cy="36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4675" y="1797831"/>
            <a:ext cx="368400" cy="36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30575" y="1797831"/>
            <a:ext cx="322350" cy="368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цепочки для тренировки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26+4−3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число легко доходит до 30, а потом немного уменьшается. Такая цепочка учит замечать, как одно действие сразу подготавливает следующее.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453697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39+8−6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удобно сначала перейти через 40, а затем убрать лишние единицы. Ученик видит, как счёт идёт маленькими, но очень точными шагами.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26569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50−7+5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идёт движение назад от круглого десятка, а потом снова прибавление. Цепочка хорошо развивает внимание и умение не терять промежуточный ответ.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799441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48+2−9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записи сначала легко сделать переход к 50, а затем убрать девять. Такие примеры помогают считать быстро и без длинных записей.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3077567"/>
            <a:ext cx="4252500" cy="17940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1674" y="3077567"/>
            <a:ext cx="4252500" cy="17940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Счётные материалы и наглядные модели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125960"/>
            <a:ext cx="3472800" cy="1757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Палочки и кубики всё показывают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Счётные палочки и кубики делают число видимым. Если разложить 28 как 2 десятка и 8 единиц, легко заметить, что двух единиц не хватает до 30, а потом можно добавить ещё четыре.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621675" y="1134473"/>
            <a:ext cx="3472800" cy="1757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Полоски и фишки помогают не путаться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Полоска из десяти клеток или пучок из десяти палочек помогает ребёнку увидеть целый десяток сразу. Когда единицы отделены отдельно, переход через десяток выглядит как понятный и почти игровой шаг.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22627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При счёте игрушек или наклеек удобно прибавлять новые предметы к уже собранной кучке. Так ребёнок быстро замечает, сколько стало всего.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3461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Во время игр считают баллы, ходы и жетоны. Здесь тоже помогают круглые десятки, потому что до них легко добирать недостающие единицы.
</a:t>
            </a:r>
            <a:endParaRPr lang="en-US" sz="9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042954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 задачах про конфеты, карандаши или шаги вычитание похоже на отдачу части предметов. Тогда число уменьшается не сразу, а по маленьким понятным шагам.
</a:t>
            </a:r>
            <a:endParaRPr lang="en-US" sz="922" dirty="0"/>
          </a:p>
        </p:txBody>
      </p:sp>
      <p:sp>
        <p:nvSpPr>
          <p:cNvPr id="8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такие примеры встречаются в жизни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3951300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В повседневных делах такой счёт экономит время и снижает ошибки. Ребёнок начинает видеть в числах не набор цифр, а удобные разрядные части.
</a:t>
            </a:r>
            <a:endParaRPr lang="en-US" sz="9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393624" y="1663050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Ученик различает десятки и единицы в числах до 100, уверенно находит ближайший круглый десяток и понимает, сколько не хватает до него.
</a:t>
            </a:r>
            <a:endParaRPr lang="en-US" sz="922" dirty="0"/>
          </a:p>
        </p:txBody>
      </p:sp>
      <p:sp>
        <p:nvSpPr>
          <p:cNvPr id="7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должен уметь ученик к концу темы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26284" y="1659038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Он умеет складывать и вычитать в два коротких шага, не теряя единицы, и может объяснить свой ход действий вслух.
</a:t>
            </a:r>
            <a:endParaRPr lang="en-US" sz="922" dirty="0"/>
          </a:p>
        </p:txBody>
      </p:sp>
      <p:sp>
        <p:nvSpPr>
          <p:cNvPr id="10" name="Text 4"/>
          <p:cNvSpPr txBox="1"/>
          <p:nvPr/>
        </p:nvSpPr>
        <p:spPr>
          <a:xfrm>
            <a:off x="3052210" y="3290113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Он проверяет ответ обратным действием и замечает явные ошибки, например путаницу между 49+3 и 49+30.
</a:t>
            </a:r>
            <a:endParaRPr lang="en-US" sz="9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становится проще, если опереться на десяток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число раскладывается на десятки и единицы, сложение и вычитание в пределах 100 становятся понятными. Переход через десяток помогает считать быстрее, точнее и спокойнее.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2026-05-20T15:42:39Z</dcterms:created>
  <dcterms:modified xsi:type="dcterms:W3CDTF">2026-05-20T15:42:39Z</dcterms:modified>
</cp:coreProperties>
</file>