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-тся и -ться в глаголах: как не ошибаться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выбирать правильное окончание по вопросу к глаголу.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встречается в обычных школьных словах: учится, учиться, смеётся, смеяться, готовится, готовиться. Если не различать форму глагола, легко допустить ошибку в тетради, изложении или диктанте.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 5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обозначают действие, которое связано с самим действующим лицом или направлено на него. В их составе всегда есть постфикс -ся или -сь.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постфикс стоит в конце слова и помогает узнать, что глагол относится к возвратным: умываться, одеваться, смеяться, учиться. Он не меняет смысл на «обычное действие».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 в написании, важно сначала заметить постфикс, а потом определить форму глагола. Именно форма подсказывает, будет ли на конце -ться или -тся.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возвратные глаголы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-ться и -тся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форму глагола, вопрос и написание окончания.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отвечает на вопрос что делать? или что сделать?, пишется -ться. Если он отвечает на вопрос что делает? или что делают?, пишется -тся.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возвратных глаголов в русском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глагол стоит именно в такой форме, писать нужно -ться. Проверка вопросом помогает увидеть это даже тогда, когда слово слышится как [ца].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-ться пишется в неопределённой форме глагола, которая называет действие вообще. Она отвечает на вопросы что делать? или что сделать?, без указания на лицо и время.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форме относятся слова учиться, смеяться, готовиться, возвращаться, умываться. Во всех них мягкий знак сохраняется перед постфиксом -ся.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-ться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-тся пишется в форме третьего лица, поэтому мягкий знак здесь не нужен.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отвечает на вопрос что делает? или что делают?, выбираем -тся.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возвратных глаголов в русском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 конце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вопросу и форме глагола.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слух эти слова трудно различить
</a:t>
            </a:r>
            <a:endParaRPr lang="en-US" sz="301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-тся и -ться в речи часто звучат одинаково: [ца]. Поэтому на слух нельзя понять, нужен ли мягкий знак. Помогает только вопрос к глаголу.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слово пишут быстро и не проверяют его в предложении. Если не определить форму глагола, легко перепутать учится и учиться, смеётся и смеяться.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в которых чаще всего путают написание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заметны в школьных текстах, потому что они часто встречаются в повседневной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требуют одной проверки: сначала вопрос, потом форма глагола. На слух выбрать окончание нельзя.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типичных школьных примеров орфограммы -тся / -ться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— это что делать?, а учится — что делает? В первом случае глагол называет действие как процесс, а во втором сообщает, кто его выполняет.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похожие формы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Смеяться — что делать?, а смеётся — что делает? Если слово стоит в предложении и связано с действующим лицом, обычно нужна форма с -тся.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Готовиться — что делать?, а готовится — что делает? Сравнение вопросов помогает увидеть, есть ли перед -ся мягкий знак.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Бояться — что делать?, а боится — что делает? Смысл предложения подтверждает форму глагола и подсказывает правильное написание.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примерах из школьной жизни
</a:t>
            </a:r>
            <a:endParaRPr lang="en-US" sz="312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предложение, вопрос к глаголу и правильную форму. Так видно, почему одно и то же звучание может писаться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определяется не слухом, а формой глагола и вопросом к нему.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школьной речи, соответствующие правилу правописания -тся / -ться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полагаться только на слух
</a:t>
            </a:r>
            <a:endParaRPr lang="en-US" sz="3009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не заменяет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нельзя полагаться только на произношение. Нужно определить, что перед нами: неопределённая форма или форма 3-го лица, и выбрать нужное написание по правилу.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одинаково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учится и учиться, боится и бояться конец слова звучит почти одинаково: [ца]. На слух нельзя определить, нужен ли мягкий знак, поэтому нужен вопрос.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писать верно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задать вопрос к глаголу, сразу видно его форму. Это особенно важно в диктантах и самостоятельных работах, где ошибка в конце слова легко делает запись неверной.
</a:t>
            </a:r>
            <a:endParaRPr lang="en-US" sz="15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 написании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теряют мягкий знак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неопределённой форме забывают букву ь и пишут учится, боится, готовится вместо учиться, бояться, готовиться. Такая ошибка появляется, когда ученик ориентируется только на звучание слова.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мягкий знак ставят лишний раз
</a:t>
            </a:r>
            <a:pPr algn="ctr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наоборот: в форме 3-го лица добавляют ь по привычке и получают учиться, смеяться, строиться вместо учится, смеётся, строится. Карточки с парами помогают сразу увидеть разницу.
</a:t>
            </a:r>
            <a:endParaRPr lang="en-US" sz="14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ошибаются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слышится один и тот же конец, но написание зависит от формы глагола и вопроса к нему.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слова с одинаковым звучанием и разной грамматической формой; проверка вопросом снимает сомнение.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пар глаголов с -тся / -ться; дата не 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в предложении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глагол с постфиксом -ся в предложении. Без контекста трудно понять, в какой форме стоит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задают вопрос к глаголу: что делать? или что делает? Вопрос сразу показывает, нужна ли неопределённая форма или форма 3-го лица.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Выбрать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что делать? или что сделать?, пишется -ться. Если это что делает? или что делают?, пишется -тся. После этого ответ можно проверить по правилу.
</a:t>
            </a:r>
            <a:endParaRPr lang="en-US" sz="13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орфограммы -тся / -ться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выбора правильного написания глагола с постфиксом -ся.
</a:t>
            </a:r>
            <a:endParaRPr lang="en-US" sz="29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называет действие вообще, без указания на того, кто его выполняет: учиться, смеяться, готовиться. В таких словах можно задать вопрос что делать?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подсказка для запоминания
</a:t>
            </a:r>
            <a:endParaRPr lang="en-US" sz="315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3-го лица уже сообщает, кто действует: он учится, они смеются, она готовится. Вопросы что делает? и что делают? помогают увидеть эту грамматическую форму.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понять смысл предложения, выбрать написание становится проще. Слово, которое только называет действие, обычно требует -ться, а слово с указанием лица — -тся.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выбора окончания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схемы — глагол с постфиксом -ся, а по краям — два разных вопроса, которые ведут к нужному написанию.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скрывать разные формы, поэтому решающим остаётся вопрос к слову.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о написании возвратных глаголов; учебные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8600" y="1736750"/>
            <a:ext cx="2137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900" y="1736750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правилу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слово с постфиксом -ся и понять, является ли оно глаголом. Это первый шаг, без которого невозможно выбрать правильное написание.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задают вопрос к слову: что делать? что сделать? или что делает? что делают? Именно вопрос показывает, нужна ли буква ь перед -ся.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неопределённой форме пишется -ться, а в форме 3-го лица — -тся. Если есть сомнение, полезно сравнить слово с другой парой и проверить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просто: вопрос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-тся и -ться зависит от формы глагола, а не от звучания. Если научиться задавать правильный вопрос, ошибок станет меньше, а письмо — грамотнее.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2026-05-22T06:49:29Z</dcterms:created>
  <dcterms:modified xsi:type="dcterms:W3CDTF">2026-05-22T06:49:29Z</dcterms:modified>
</cp:coreProperties>
</file>