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времени по Луне и по Солнцу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небо помогает считать дни, месяцы и годы?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понадобился календарь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было часов и телефонов, люди смотрели на небо. Луна подсказывала месяцы, а Солнце — времена года. Так было легче ждать посев, урожай и праздники.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лунные месяцы бывают только по 29 или 30 дней. Такой счёт удобно вести, когда следишь именно за Луной.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приблизительно столько проходит от одного новолуния до следующего.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за лунным циклом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29,5 дня
</a:t>
            </a:r>
            <a:endParaRPr lang="en-US" sz="7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как подсказки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видим новолуние, потом тонкий растущий серп, затем полнолуние. После этого Луна начинает уменьшаться. Эти изменения заметны даже без бинокля.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меняется каждый вечер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наблюдать долго, можно увидеть, что фазы возвращаются по кругу. Именно по этому повторению люди научились считать дни и отмечать начало месяца.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повторяется снова и снова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месяц не делится ровно на целые дни. Поэтому одни месяцы длятся 29 дней, а другие — 30. Такая система удобна для наблюдений, но не совпадает со школьным календарём.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 календаре появляются месяцы разной длины.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за лунным циклом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29,5 дня
</a:t>
            </a:r>
            <a:endParaRPr lang="en-US" sz="7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3597" y="1474950"/>
            <a:ext cx="3285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лунный календарь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по Луне определяют начало месяца или памятные дни. Это удобно там, где важно наблюдать за небом и его повторяющимися циклами.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даты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календарь и традиционный еврейский календарь используют лунный счёт по-своему. Благодаря этому древний способ не исчезает и сегодня.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народов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традициях по Луне определяют важные праздники. Дата меняется не случайно: она зависит от фазы Луны и особых правил календаря.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календарь помогает находить дни поста, молитв и других обрядов. Так верующим легче следить за временем важных событий в году.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дни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солнечный счёт времени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календарь показывает время по движению Земли вокруг Солнца. Один такой путь занимает 365 дней и почти ещё один маленький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счёт времени помогает не ошибаться в школе, дома и на природе. Солнце как будто само ведёт нас по кругу года.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солнечный календарь хорошо связан с временами года. По нему удобно понимать, когда наступают весна, лето, осень и зима.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времена года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дни становятся длиннее, а солнце поднимается выше. Снег тает, появляются лужи, первые листья и цветы. Солнечный календарь помогает заметить, что эта перемена приходит каждый год почти в одно и то же время.
</a:t>
            </a:r>
            <a:endParaRPr lang="en-US" sz="1145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будит природу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 и опадают, а зимой становится холодно и рано темнеет. Эти сезоны тоже повторяются каждый год. Поэтому солнечный календарь помогает заранее готовиться к смене погоды и одежды.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 возвращаются по кругу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тепла больше всего, а день кажется очень длинным. Можно долго гулять, играть и читать на улице. По солнечному календарю легко понять, когда наступает любимое время каникул и яркого света.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приносит самый длинный день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день добавляют в феврале. Так солнечный календарь остаётся точным, и весна не убегает от нас слишком далеко.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длится високосный год, чтобы календарь не отставал от времён года.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расчёты продолжительности года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6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366 дней
</a:t>
            </a:r>
            <a:endParaRPr lang="en-US" sz="70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два календаря не совпадают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Солнце идут по разным ритмам. Лунные месяцы считают по фазам Луны, а солнечный год — по пути Земли вокруг Солнца.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календарям иногда нужны поправки. Иначе день рождения, праздник или начало сезона могут внезапно оказаться совсем не там, где их ждут.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лунных месяцев короче солнечного года примерно на 11 дней. Если ничего не исправлять, даты праздников постепенно начнут смещаться.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календарю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заметили повторяемые движения Луны и Солнца и постепенно превратили их в удобный счёт дней и лет.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лунно-солнечные календари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считали месяцы по фазам Луны и видели, как новолуние снова сменяется полнолунием.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Луной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устроены лунно-солнечные календари: они учитывают и Луну, и Солнце, сохраняя связь с природой.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с двумя ритмами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календарь не путался, иногда вставляли дополнительный месяц и возвращали даты к нужному месту в году.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лишнего месяца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стало ясно: только лунных месяцев мало, потому что времена года начинают уходить вперёд.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сезонами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 приходит в другой день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каждый год может приходить в разное время, потому что её считают по особым правилам, связанным с Луной и календарём. Поэтому весной школьники ждут её с любопытством, а взрослые заранее проверяют даты.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не любит одну и ту же дату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часто отмечают тогда, когда в обычном календаре ещё зима. Это яркий праздник с фонариками, подарками и семейными ужинами, а его дата каждый год немного меняется.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приходит по-своему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в исламском календаре тоже не стоит на месте. Он переходит на разные дни обычного года, поэтому семьи заранее узнают его начало и готовятся к посту и важным вечерним встречам.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Рамадан: месяц, который сдвигается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удобнее для школы и повседневной жизни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календарь помогает легко понимать учебный год, каникулы и смену сезонов. По нему удобно планировать поездки, погоду и дела на долгий срок.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счёта времени важны, но служат разным задачам. Один лучше помогает жить по сезонам, другой — замечать красивый ритм ночного неба.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календарь особенно полезен там, где важно следить за фазами Луны. Он удобен для наблюдений, традиций и праздников, связанных с её повторяющимся кругом.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тонкий серп успевает стать полным кругом и снова уменьшиться. Такой небесный круг люди заметили очень давно.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через столько возвращается та же фаза Луны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смены фаз Луны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29,5 дня
</a:t>
            </a:r>
            <a:endParaRPr lang="en-US" sz="7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движения меняются времена года и длина дня. Именно поэтому солнечный календарь связан с годом и сезонами.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 такой скоростью Земля движется вокруг Солнца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сведения о движении Земли по орбите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км/с
</a:t>
            </a:r>
            <a:endParaRPr lang="en-US" sz="7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двух способов счёта времени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счёт легко увидеть своими глазами: достаточно смотреть на небо и замечать, как меняется форма Луны.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подходит для коротких циклов, потому что фазы Луны повторяются часто и почти без загадок.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календарь удобнее для учёбы, каникул и сельских работ, потому что точно показывает времена года.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 оба способа, становится проще разбираться в праздниках, датах и природных ритмах без лишней путаницы.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календарь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что нужно узнать: фазу Луны, время года или и то и другое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сравнение двух календарей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помогают людям в быту: планировать праздники, занятия и дела. Календарь становится настоящим помощником, а не просто набором цифр.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жизни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лунный, и солнечный счёт времени возникли из простых наблюдений. Люди смотрели на небо и учились замечать порядок в природе.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небом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помогает считать месяц по смене своих фаз. Этот счёт удобен, если нужно следить за повторяющимися ночными изменениями и короткими циклами.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ритм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считать год и понимать смену времён года. Благодаря этому календарь подсказывает, когда наступают весна, лето, осень и зима.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ритм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 небе — время в календаре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показывает месяцы, а Солнце — годы и сезоны. Когда люди научились читать оба небесных ритма, календарь стал понятным помощником для жизни, учёбы и праздников.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2026-05-21T08:04:39Z</dcterms:created>
  <dcterms:modified xsi:type="dcterms:W3CDTF">2026-05-21T08:04:39Z</dcterms:modified>
</cp:coreProperties>
</file>