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Иммунология и здоровье: ключевые направления курса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защиту организма и способы укрепления иммунитета.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Иммунология объясняет, как тело борется с инфекциями и сохраняет здоровье. Для подростков важно понимать изменения в иммунной системе в период роста, чтобы поддерживать её и предотвращать болезни.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иммунологии в жизни подростков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617" y="2243143"/>
            <a:ext cx="1953673" cy="24698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0692" y="2243143"/>
            <a:ext cx="1953673" cy="24698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4292" y="2243143"/>
            <a:ext cx="1953673" cy="24698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3604" y="2243143"/>
            <a:ext cx="1953673" cy="24698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иммунной системы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71214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 — источник клеток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32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 отвечает за образование всех видов кровяных клеток, включая иммунные. Он постоянно пополняет организм новыми защитниками для борьбы с инфекциями.
</a:t>
            </a:r>
            <a:endParaRPr lang="en-US" sz="904" dirty="0"/>
          </a:p>
        </p:txBody>
      </p:sp>
      <p:sp>
        <p:nvSpPr>
          <p:cNvPr id="15" name="Text 3"/>
          <p:cNvSpPr txBox="1"/>
          <p:nvPr/>
        </p:nvSpPr>
        <p:spPr>
          <a:xfrm>
            <a:off x="2564190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— 'школа' для Т-лимфоцитов
</a:t>
            </a:r>
            <a:pPr algn="l" indent="0" marL="0">
              <a:lnSpc>
                <a:spcPct val="100000"/>
              </a:lnSpc>
              <a:buNone/>
            </a:pPr>
            <a:r>
              <a:rPr lang="en-US" sz="32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тимусе юные Т-лимфоциты получают образование и учатся распознавать врагов, готовясь эффективно защищать организм от болезней.
</a:t>
            </a:r>
            <a:endParaRPr lang="en-US" sz="906" dirty="0"/>
          </a:p>
        </p:txBody>
      </p:sp>
      <p:sp>
        <p:nvSpPr>
          <p:cNvPr id="16" name="Text 4"/>
          <p:cNvSpPr txBox="1"/>
          <p:nvPr/>
        </p:nvSpPr>
        <p:spPr>
          <a:xfrm>
            <a:off x="4690542" y="1510467"/>
            <a:ext cx="1889787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Селезёнка — фильтр крови и склад иммунитета
</a:t>
            </a:r>
            <a:pPr algn="l" indent="0" marL="0">
              <a:lnSpc>
                <a:spcPct val="100000"/>
              </a:lnSpc>
              <a:buNone/>
            </a:pPr>
            <a:r>
              <a:rPr lang="en-US" sz="35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Селезёнка очищает кровь от старых клеток и чужеродных объектов, участвуя в обнаружении и уничтожении патогенов.
</a:t>
            </a:r>
            <a:endParaRPr lang="en-US" sz="979" dirty="0"/>
          </a:p>
        </p:txBody>
      </p:sp>
      <p:sp>
        <p:nvSpPr>
          <p:cNvPr id="17" name="Text 5"/>
          <p:cNvSpPr txBox="1"/>
          <p:nvPr/>
        </p:nvSpPr>
        <p:spPr>
          <a:xfrm>
            <a:off x="6816898" y="1510467"/>
            <a:ext cx="188978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и ткани — контрольные пункты
</a:t>
            </a:r>
            <a:pPr algn="l" indent="0" marL="0">
              <a:lnSpc>
                <a:spcPct val="100000"/>
              </a:lnSpc>
              <a:buNone/>
            </a:pPr>
            <a:r>
              <a:rPr lang="en-US" sz="33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фильтруют лимфу, задерживают микробы, помогая организму своевременно реагировать на угрозы.
</a:t>
            </a:r>
            <a:endParaRPr lang="en-US" sz="9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— белые клетки крови, которые борются с микробами и патогенами, обеспечивая общий защитный барьер организма.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Т-лимфоциты распознают инфицированные клетки и запускают мощный иммунный ответ для их уничтожения и предотвращения распространения инфекции.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В-лимфоциты синтезируют антитела — специальные белки, которые нейтрализуют чужеродные вещества и способствуют их выведению.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Макрофаги поглощают и разрушают микробы, а клетки памяти сохраняют информацию для быстрого ответа при повторном заражении.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клетки иммунной системы и их задачи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иммунитета: особенности и отличия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 — первая линия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иммунитета действует с рождения, защищая организм с помощью физических барьеров и защитных клеток, обеспечивая моментальный ответ на большинство угроз.
</a:t>
            </a:r>
            <a:endParaRPr lang="en-US" sz="1325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Приобретённый иммунитет — индивидуальная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после контакта с инфекциями или вакцинацией, обеспечивая целенаправленную и долговременную защиту за счёт выработки специфических антител и клеточной памяти.
</a:t>
            </a:r>
            <a:endParaRPr lang="en-US" sz="13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отличаются врождённый и приобретённый иммунитет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иммунитет реагирует сразу, но неспецифично, а приобретённый включается позже, направленно и с памятью.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различия показывают, как иммунитет комбинирует быструю и целенаправленную защиту для эффективности.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иммунологии,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Идентификация и уничтожение патогенных микроорганизмов предотвращает развитие заболеваний и поддерживает здоровье.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иммунной системы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процессов заживления и предотвращение чрезмерной иммунной реакции защищает ткани от излишнего воспаления.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состояния клеток организма, включая удаление повреждённых и мутантных, обеспечивает внутреннюю гомеостазу.
</a:t>
            </a:r>
            <a:endParaRPr lang="en-US" sz="98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иммунитет борется с вирусами и бактериями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Т-клетки уничтожают инфицированные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группа лейкоцитов находит и разрушает клетки организма, заражённые вирусами, предотвращая дальнейшее распространение инфекции.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— метки для уничтожения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Специфические белки связываются с вирусами и бактериями, помогая другим иммунным клеткам распознать и уничтожить угрозу.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отличается для вирусов и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выявляет особенности разных патогенов, активируя соответствующие защитные механизмы для эффективного ответа.
</a:t>
            </a:r>
            <a:endParaRPr lang="en-US" sz="11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35537"/>
            <a:ext cx="3848986" cy="194398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вирусные и бактериальные инфекции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инфекции, их возбудителей, пути передачи и методы лечения, подчёркивая разницу в подходах к терапии.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лечение зависит от типа возбудителя и механизма передачи инфекции.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Полноценное питание с витаминами и минералами улучшает работу иммунной системы и повышает защитные силы организма.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укрепляют иммунные реакции и помогают быстро восстанавливаться после болезней.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подростка на иммунитет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и стрессы снижают эффективность иммунитета, повышая риск заболеваний и ухудшая самочувствие.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привычки, такие как курение и алкоголь, ослабляют защитные механизмы, делая организм уязвимым перед инфекциями.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818" y="2155903"/>
            <a:ext cx="2095916" cy="2643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8052" y="2155903"/>
            <a:ext cx="2095916" cy="2643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91974" y="2155903"/>
            <a:ext cx="2095916" cy="26431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55896" y="2155903"/>
            <a:ext cx="2095916" cy="264312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Продукты, поддерживающие иммунитет
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40175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С в борьбе с простудами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Цитрусовые, такие как апельсины и мандарины, богаты витамином С, который укрепляет защитные силы организма. Регулярное употребление этих фруктов помогает уменьшить длительность простудных заболеваний и повысить устойчивость к инфекциям.
</a:t>
            </a:r>
            <a:endParaRPr lang="en-US" sz="813" dirty="0"/>
          </a:p>
        </p:txBody>
      </p:sp>
      <p:sp>
        <p:nvSpPr>
          <p:cNvPr id="16" name="Text 3"/>
          <p:cNvSpPr txBox="1"/>
          <p:nvPr/>
        </p:nvSpPr>
        <p:spPr>
          <a:xfrm>
            <a:off x="6848409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Цельнозерновые и рыба для крепкого иммунитета
</a:t>
            </a:r>
            <a:pPr algn="l" indent="0" marL="0">
              <a:lnSpc>
                <a:spcPct val="100000"/>
              </a:lnSpc>
              <a:buNone/>
            </a:pPr>
            <a:r>
              <a:rPr lang="en-US" sz="2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Цельнозерновые изделия содержат витамины группы В, а рыба богата Омега-3 жирными кислотами. Эти компоненты поддерживают здоровье клеток иммунной системы и помогают организму бороться с воспалениями.
</a:t>
            </a:r>
            <a:endParaRPr lang="en-US" sz="793" dirty="0"/>
          </a:p>
        </p:txBody>
      </p:sp>
      <p:sp>
        <p:nvSpPr>
          <p:cNvPr id="17" name="Text 4"/>
          <p:cNvSpPr txBox="1"/>
          <p:nvPr/>
        </p:nvSpPr>
        <p:spPr>
          <a:xfrm>
            <a:off x="4712331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кисломолочных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Йогурты и кефир обогащены полезными пробиотиками, которые восстанавливают баланс микрофлоры кишечника. Здоровая микрофлора способствует правильному функционированию иммунитета и снижает риск инфекционных заболеваний.
</a:t>
            </a:r>
            <a:endParaRPr lang="en-US" sz="822" dirty="0"/>
          </a:p>
        </p:txBody>
      </p:sp>
      <p:sp>
        <p:nvSpPr>
          <p:cNvPr id="18" name="Text 5"/>
          <p:cNvSpPr txBox="1"/>
          <p:nvPr/>
        </p:nvSpPr>
        <p:spPr>
          <a:xfrm>
            <a:off x="2576253" y="1559425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овощей с бета-каротином
</a:t>
            </a:r>
            <a:pPr algn="l" indent="0" marL="0">
              <a:lnSpc>
                <a:spcPct val="100000"/>
              </a:lnSpc>
              <a:buNone/>
            </a:pPr>
            <a:r>
              <a:rPr lang="en-US" sz="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 и тыква содержат бета-каротин, который превращается в организме в витамин А. Этот витамин способствует поддержанию здоровой кожи и слизистых оболочек, важных барьеров для иммунной системы.
</a:t>
            </a:r>
            <a:endParaRPr lang="en-US" sz="8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8514" y="1587736"/>
            <a:ext cx="3026972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минералы, влияющие на иммунитет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витамины и минералы с примерами продуктов, укрепляющие защитные функции организма. Полноценный рацион обеспечивает стабильную работу иммунной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Разнообразное питание с указанными микроэлементами обеспечивает надежную защиту от инфекций и поддерживает иммунитет на высоком уровне.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стресс в школе и дома снижает способность организма противостоять инфекциям, повышая риск заболеваний и затрудняя восстановление иммунной системы.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Хронобиологические нарушения, особенно недостаток сна менее 8 часов в сутки, ведут к снижению активности защитных клеток и ухудшению общего самочувствия подростка.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Нездоровое питание с избытком сладостей и фастфуда, а также малоподвижный образ жизни создают дефицит важных веществ и ослабляют иммунитет, увеличивая восприимчивость к инфекциям.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факторы, ослабляющие иммунитет подростков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Вакцинация: зачем нужны прививки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опасных инфекций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защищают от таких заболеваний, как корь, полиомиелит, гепатит B и дифтерия, которые могут иметь тяжёлые последствия для здоровья и требуют длительного лечения.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безопасного иммунитета
</a:t>
            </a:r>
            <a:pPr algn="l" indent="0" marL="0">
              <a:lnSpc>
                <a:spcPct val="100000"/>
              </a:lnSpc>
              <a:buNone/>
            </a:pPr>
            <a:r>
              <a:rPr lang="en-US" sz="38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Прививки позволяют организму выработать защищённые клетки без перенесения самой болезни, снижая риск осложнений. Это важный шаг для сохранения здоровья детей и подростков.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коллективного иммунитета
</a:t>
            </a:r>
            <a:pPr algn="l" indent="0" marL="0">
              <a:lnSpc>
                <a:spcPct val="100000"/>
              </a:lnSpc>
              <a:buNone/>
            </a:pPr>
            <a:r>
              <a:rPr lang="en-US" sz="38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большая часть населения прививается, уменьшается распространение болезни. Даже непривитые люди получают защиту за счёт сокращения числа источников инфекции вокруг них.
</a:t>
            </a:r>
            <a:endParaRPr lang="en-US" sz="10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охвата вакцинацией детей в России (2000–2023 гг.)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показателей вакцинации свидетельствует о повышении осознанности и эффективности государственных программ профилактики инфекций.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высокий уровень вакцинации способствует снижению заболеваемости и защите общественного здоровья в целом.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Аллергии — это гиперчувствительная реакция иммунной системы на безвредные вещества, вызывающая зуд, покраснение и отёки, что отражает неправильную работу иммунитета.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Аутоиммунные заболевания возникают, когда иммунная система ошибочно атакует собственные клетки организма, что может привести к длительным воспалительным процессам и нарушению функций органов.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аутоиммунных болезней включают диабет 1 типа, ревматоидный артрит и аутоиммунный тиреоидит, часто требующие постоянного медицинского контроля и терапии.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этих состояний помогает разработать методы лечения и поддерживающую терапию, направленную на восстановление баланса иммунитета.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болезни: аллергии и аутоиммунные реакции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Иммунитет в период простудных и сезонных заболеваний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осенне-зимний период частое распространение гриппа и ОРВИ становится серьёзным испытанием для иммунитета подростков. Важно соблюдать меры профилактики, чтобы снизить риск заражения.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часто проветривать комнаты, избегать скопления людей, принимать витамины и поддерживать физическую активность для укрепления защитных сил организма.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иммунных процессов при проникновении инфекции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патогена и реакция иммунной системы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014" y="3285091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8585" y="1602394"/>
            <a:ext cx="277578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66960" y="1629466"/>
            <a:ext cx="328860" cy="263088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18783" y="1629466"/>
            <a:ext cx="328860" cy="263088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советы для укрепления иммунитета школьников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гигиены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и уход за полостью рта предотвращают проникновение микробов и снижают риск инфекций.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и профилактические осмотры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Своевременные прививки и регулярные медосмотры помогают выявлять угрозы здоровью на ранних стадиях.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Употребляйте разнообразные овощи, белковые продукты и пейте достаточное количество воды для поддержания ресурсов организма.
</a:t>
            </a:r>
            <a:endParaRPr lang="en-US" sz="1246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Занимайтесь спортом или активными играми не менее 3 раз в неделю для укрепления сердечно-сосудистой системы и иммунитета.
</a:t>
            </a:r>
            <a:endParaRPr lang="en-US" sz="1210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спать не менее 8 часов каждую ночь, чтобы избежать хронической усталости и поддерживать защитные функции организма.
</a:t>
            </a:r>
            <a:endParaRPr lang="en-US" sz="12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Иммунология — основа здорового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работы иммунной системы помогает подросткам осознанно заботиться о здоровье. Правильный образ жизни, питание и вакцинация защищают от заболеваний и обеспечивают активную жизнь.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2026-05-09T01:53:22Z</dcterms:created>
  <dcterms:modified xsi:type="dcterms:W3CDTF">2026-05-09T01:53:22Z</dcterms:modified>
</cp:coreProperties>
</file>