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Greetings and introductions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знакомство на английском языке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приветствия на английском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нужны с первого урока: они помогают начать разговор, познакомиться с одноклассником, обратиться к учителю и уверенно говорить в классе, на перемене и в переписке.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приветствия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Универсальное приветствие, которое подходит почти для любой ситуации. Его можно использовать и в классе, и при первой встрече, когда важно звучать вежливо и спокойно.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morning / afternoon / evening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выбирают в зависимости от времени суток: утром, днём или вечером. Они звучат более официально и особенно уместны при обращении к взрослым.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неформальный вариант, который часто звучит между друзьями и одноклассниками. Это короткое и простое слово удобно для быстрых школьных диалогов.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Hey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неформальное приветствие, которое чаще используют знакомые люди. В школьной теме его важно отличать от более нейтральных форм, чтобы не ошибиться в ситуации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вежливое поведение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выражается не только словами, но и тоном голоса. Спокойная интонация помогает показать уважение, особенно когда вы обращаетесь к учителю или незнакомому человеку.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может звучать по-разному в классе, на перемене или в разговоре со взрослым. Поэтому важно учитывать, кто ваш собеседник.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и школах степень официальности может отличаться. Лучший выбор — тот, который соответствует обстановке, возрасту собеседника и вашему знакомству.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Дружелюбная улыбка, спокойный взгляд и открытая поза делают приветствие естественным. Даже короткое слово звучит теплее, если говорить уверенно и доброжелательно.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ситуации употребления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выбирают приветствие в зависимости от времени суток и степени формальности.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общение и проще ситуация, тем короче и неформальнее приветствие. Для взрослых и официальной обстановки лучше выбирать более нейтральные формы.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1: Greetings and introductions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представиться по-английски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себя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Anna. подходит для самого простого представления. Она звучит естественно и помогает быстро начать разговор без лишних слов.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полный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name is Anna. — более полный способ сказать своё имя. Такой вариант полезен, когда нужно звучать чуть более вежливо или официально.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Сообщить, откуда вы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from Kazan. помогает назвать город или страну. Она делает знакомство немного более личным и помогает собеседнику задать следующий вопрос.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представления часто спрашивают What’s your name? и говорят Nice to meet you. Эти фразы делают диалог вежливым, коротким и завершённым.
</a:t>
            </a:r>
            <a:endParaRPr lang="en-US" sz="13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знакомство в коротком диалоге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школьного диалога на английском языке.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начала знакомства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your name?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узнать имя собеседника и сразу продолжить разговор. В школьных диалогах он обычно звучит после приветствия и задаётся очень просто.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спрашивает о самочувствии и настроении. На неё отвечают коротко и вежливо, поэтому она отлично подходит для первых реплик в классе.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are you from?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этого вопроса можно узнать город или страну собеседника. Он помогает сделать знакомство более живым и даёт повод продолжить короткий диалог.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чаще всего встречаются в школьном общении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 особенно удобны для устной практики и запоминаются быстрее остальных. Они помогают начать диалог даже тем, кто пока говорит неуверенно.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короткие и простые фразы: они легче произносятся и подходят для первых школьных диалогов. Формулы знакомства работают как основа общения на уроке.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1: Greetings and introductions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диалога в 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у парты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встречаются перед началом работы в паре. Один приветствует другого и называет своё имя, второй отвечает и задаёт встречный вопрос. Такой диалог звучит естественно, занимает совсем мало времени и помогает быстро перейти к заданию без неловкой паузы.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ученик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класс приходит новый ученик, короткий разговор помогает ему почувствовать себя увереннее. Простые фразы Hi, I’m Max. и Nice to meet you. создают дружелюбную атмосферу, а ответ Nice to meet you too. завершает знакомство вежливо и спокойно.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ответы после приветствия и знакомства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84" y="1125950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Nice to meet you звучит вежливо и подходит, когда вы только познакомились с человеком. Её используют после первого приветствия, чтобы показать дружелюбие и уважение.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510984" y="1878316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в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реплику Nice to meet you обычно отвечают Nice to meet you too. Такая короткая формула выглядит естественно и помогает быстро завершить первую часть знакомства.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510984" y="2630681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официальный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Pleased to meet you — более формальная фраза. Её чаще выбирают в общении с учителем, взрослым или в ситуации, где нужно звучать особенно вежливо.
</a:t>
            </a:r>
            <a:endParaRPr lang="en-US" sz="1146" dirty="0"/>
          </a:p>
        </p:txBody>
      </p:sp>
      <p:sp>
        <p:nvSpPr>
          <p:cNvPr id="14" name="Text 5"/>
          <p:cNvSpPr txBox="1"/>
          <p:nvPr/>
        </p:nvSpPr>
        <p:spPr>
          <a:xfrm>
            <a:off x="510984" y="3383034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вопроса How are you?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How are you? часто отвечают I’m fine, thanks. Или I’m good, Great, Not bad. Короткие ответы звучат просто, понятно и подходят для школьного диалога.
</a:t>
            </a:r>
            <a:endParaRPr lang="en-US" sz="1146" dirty="0"/>
          </a:p>
        </p:txBody>
      </p:sp>
      <p:sp>
        <p:nvSpPr>
          <p:cNvPr id="15" name="Text 6"/>
          <p:cNvSpPr txBox="1"/>
          <p:nvPr/>
        </p:nvSpPr>
        <p:spPr>
          <a:xfrm>
            <a:off x="510984" y="4135407"/>
            <a:ext cx="38766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коротко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лучше использовать короткие и ясные ответы. Они легче запоминаются, не перегружают диалог и позволяют говорить уверенно без лишней паузы.
</a:t>
            </a:r>
            <a:endParaRPr lang="en-US" sz="11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и неформальные выражения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выбор фразы в зависимости от собеседника и ситуации общения.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выражения нужны для вежливого общения, а неформальные — для более свободного разговора с ровесниками и знакомыми.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1: Greetings and introductions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при знакомстве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325" y="2322211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имени в ответе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частых ошибок — представиться без имени или ответить слишком общо. В знакомстве важно сразу назвать себя, чтобы собеседнику было легко продолжить разговор.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2006069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используют Hey в обращении к учителю или взрослому. В такой ситуации безопаснее выбрать Hello или Good morning, чтобы речь звучала уместно и вежливо.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3736814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простые вопросы лучше отвечать коротко. Если на How are you? сказать длинную фразу, диалог станет труднее. Для 6 класса естественны короткие и понятные ответы.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5467556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ответ на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путают вопрос What’s your name? с ответом или забывают ответить по смыслу. Полезно заранее запомнить готовые модели, чтобы не теряться в разговоре.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7198289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вежливого завершения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важно добавить Nice to meet you или Nice to meet you too. Без этой реплики диалог звучит незавершённо и менее дружелюбно.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Онлайн-знакомство в чате или мессенджере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короткого и вежливого общения в переписке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приветствий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вежливости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английская фраза может звучать более или менее официально в зависимости от ситуации. С учителем лучше говорить спокойнее и вежливее, чем с близким другом.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человек сразу называет имя, а где-то сначала использует более формальное обращение. В учебной теме полезно замечать, кто перед вами: ровесник, взрослый или незнакомый человек.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приветствия зависит от места и цели разговора: урок, перемена, кружок или переписка требуют разного тона. Понимание контекста помогает звучать естественно и уважительно.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приветствие может сопровождаться улыбкой, кивком, рукопожатием или лёгким поклоном. Поэтому важно не только сказать нужную фразу, но и заметить, как ведут себя люди вокруг.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выбирают в разных ситуациях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типичный выбор школьника в разных сценариях общения: дома, в классе, с друзьями и при первом знакомстве.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приветствия зависят не от одного правила, а от адресата и ситуации: чем официальнее общение, тем уместнее вежливые и нейтральные варианты.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1; обобщённая дидактическая схема для урока английского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повторения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по имени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my name is Olga. What’s your name? — I’m Sam. Этот диалог помогает отработать приветствие и вопрос о имени собеседника в самой простой форме.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Hi! I’m Max. Nice to meet you. — Nice to meet you too. Здесь удобно повторить короткую реплику в ответ и запомнить её естественное звучание.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взрослому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morning, Mr Brown. Эта модель показывает более формальное приветствие. Её используют, когда нужно обратиться к учителю или другому взрослому человеку вежливо и спокойно.
</a:t>
            </a:r>
            <a:endParaRPr lang="en-US" sz="12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запоминания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самые нужные фразы Unit 1 и помогает быстро повторить их значение и употребление.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покрывают базовый набор для приветствия, знакомства и короткого вежливого диалога на уроке английского языка.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1: Greetings and introductions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750" y="1797831"/>
            <a:ext cx="23025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 умеет после изучения 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выбрать подходящее приветствие и начать короткий диалог в классе, на перемене или в переписке, не теряясь в первых репликах.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Представляет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умеет назвать своё имя и, при необходимости, сообщить, откуда он. Это помогает быстро и вежливо познакомиться с новым собеседником.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использует вопросы What’s your name? и How are you? , чтобы продолжить беседу и показать интерес к собеседнику в простой форме.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Выбирает 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различает formal и informal expressions и понимает, когда говорить с учителем, а когда — с одноклассником или другом, чтобы звучать уместно.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Unit 1: первые слова в английском общении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 помогает сделать первый шаг в английском общении: правильно поздороваться, представиться, задать вопрос и ответить вежливо. Эти навыки нужны каждый день в школе и в обычных ситуациях.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2026-05-30T17:30:21Z</dcterms:created>
  <dcterms:modified xsi:type="dcterms:W3CDTF">2026-05-30T17:30:21Z</dcterms:modified>
</cp:coreProperties>
</file>