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image" Target="../media/image-1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и его значение для человечества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 — основа климата, жизни и хозяйства всей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часть географии Земли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соединяет материки, управляет погодой, влияет на круговорот воды и морские перевозки, поэтому его изучение помогает понять природу и жизнь людей на планете.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20729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Мировой океан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включает Тихий, Атлантический, Индийский, Северный Ледовитый и Южный океаны. Все они связаны между собой и образуют единую водную оболочку Земли.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соединяют отдельные части океана и важны для судоходства. Через них проходят морские пути, связывающие страны и материки, а также перемещаются водные массы.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заливы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океану относятся моря и заливы, которые глубоко вдаются в сушу или частично отделены от него островами и полуостровами. Они остаются частью общей океанической системы.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архипелаги находятся среди океанических пространств и часто зависят от моря в хозяйстве, транспорте и климатических условиях. Они тоже входят в океаническую географию.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холод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нагревается и остывает медленнее суши, поэтому смягчает резкие перепады температуры. Благодаря этому прибрежные территории часто имеют более ровный и мягкий климат.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течений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 переносят огромные массы тёплой и холодной воды на большие расстояния. Они заметно меняют климат побережий и влияют на природные условия целых материков.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приносит тёплые воды к берегам Европы, делая климат Западной Европы заметно мягче. Без этого течения зимы там были бы значительно холоднее.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для 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поверхности океана постоянно испаряется вода. Именно это испарение снабжает атмосферу влагой, из которой образуются облака и выпадают осадки на суше.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климат Земли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в цифрах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разных сфер показывают, насколько океан важен для природы, транспорта и жизни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природный объект влияет сразу на климат, биосферу и мировую экономику.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справочным данным по Мировому океану
</a:t>
            </a:r>
            <a:endParaRPr lang="en-US" sz="12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082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33991"/>
            <a:ext cx="310200" cy="248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океана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начинает многие пищевые цепи и служит основой жизни для множества морских организмов. Без этих микроскопических растений океаническая экосистема не могла бы существовать.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 беспозвоночные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моллюски и ракообразные образуют огромную часть морской жизни. Они приспособились к разным глубинам, температурам и освещённости, поэтому океан отличается большим разнообразием видов.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называют морскими тропическими лесами. Они занимают небольшую площадь, но являются домом для множества видов и особенно богаты жизнью в тёплых водах.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животные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Дельфины, киты и морские черепахи живут в океане и зависят от его чистоты и кормовой базы. Их существование показывает, насколько уязвима морская природа.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12205"/>
            <a:ext cx="4164900" cy="14760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океаны Земли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океанами по площади и глубине, а также подчёркивает их 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заметно превосходит остальные по размерам и глубине, а Атлантический занимает второе место по площади.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Океанографические справочники; школьный географический атлас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океана для человека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3695096" y="1238468"/>
            <a:ext cx="4912631" cy="536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людям рыбу, моллюсков, ракообразных и другие морепродукты. Для многих прибрежных стран это важный источник питания и дохода.
</a:t>
            </a:r>
            <a:endParaRPr lang="en-US" sz="1254" dirty="0"/>
          </a:p>
        </p:txBody>
      </p:sp>
      <p:sp>
        <p:nvSpPr>
          <p:cNvPr id="13" name="Text 3"/>
          <p:cNvSpPr txBox="1"/>
          <p:nvPr/>
        </p:nvSpPr>
        <p:spPr>
          <a:xfrm>
            <a:off x="3695096" y="1975646"/>
            <a:ext cx="4912631" cy="536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50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морской воды получают соль, а в некоторых странах используют и морскую воду после обработки. Это помогает обеспечивать хозяйственные нужды и промышленность.
</a:t>
            </a:r>
            <a:endParaRPr lang="en-US" sz="1078" dirty="0"/>
          </a:p>
        </p:txBody>
      </p:sp>
      <p:sp>
        <p:nvSpPr>
          <p:cNvPr id="14" name="Text 4"/>
          <p:cNvSpPr txBox="1"/>
          <p:nvPr/>
        </p:nvSpPr>
        <p:spPr>
          <a:xfrm>
            <a:off x="3695096" y="2712829"/>
            <a:ext cx="4912631" cy="536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Приливы, волны и морские ветры могут быть источниками энергии. Такие установки особенно перспективны там, где берега открыты для сильного морского воздействия.
</a:t>
            </a:r>
            <a:endParaRPr lang="en-US" sz="1115" dirty="0"/>
          </a:p>
        </p:txBody>
      </p:sp>
      <p:sp>
        <p:nvSpPr>
          <p:cNvPr id="15" name="Text 5"/>
          <p:cNvSpPr txBox="1"/>
          <p:nvPr/>
        </p:nvSpPr>
        <p:spPr>
          <a:xfrm>
            <a:off x="3695096" y="3449987"/>
            <a:ext cx="4912631" cy="5364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шельфе добывают нефть, природный газ и другие ресурсы. Эти запасы важны для экономики, но требуют строгого контроля, чтобы не повредить морской природе.
</a:t>
            </a:r>
            <a:endParaRPr lang="en-US" sz="1124" dirty="0"/>
          </a:p>
        </p:txBody>
      </p:sp>
      <p:sp>
        <p:nvSpPr>
          <p:cNvPr id="16" name="Text 6"/>
          <p:cNvSpPr txBox="1"/>
          <p:nvPr/>
        </p:nvSpPr>
        <p:spPr>
          <a:xfrm>
            <a:off x="3695096" y="4187117"/>
            <a:ext cx="4912631" cy="5364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52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рабочие места рыбакам, морякам, портовым работникам и людям в сфере туризма. Во многих регионах именно море поддерживает местную экономику.
</a:t>
            </a:r>
            <a:endParaRPr lang="en-US" sz="11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влияет на климат, природу и хозяйство людей
</a:t>
            </a:r>
            <a:endParaRPr lang="en-US" sz="2405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связи между процессами в океане и жизнью на суше.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остаётся важным продуктом питания для миллионов семей, особенно в прибрежных странах, где морские ресурсы поддерживают здоровье и хозяйство людей.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 (FAO), данные о потреблении рыбы и морепродуктов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животного белка обеспечивает рыба для примерно 3 миллиардов человек
</a:t>
            </a:r>
            <a:endParaRPr lang="en-US" sz="5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 океана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 районы у крупных портов, густонаселённых побережий и оживлённых морских маршрутов.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потепление воды выделяются сильнее других угроз, поэтому именно их важно сокращать в первую очередь.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материалам школьного курса географии; шкала условная, для учебного анализа.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мусор в океане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 суше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пластикового мусора попадает в океан не с кораблей, а с берега: через реки, ливневые стоки и переполненные свалки, расположенные рядом с водой.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разрушается очень медленно, но распадается на мелкие частицы. Микропластик уже находят в рыбе, морских птицах и даже в морской соли.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накопления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собирают отходы в большие скопления, особенно в открытых районах океана. Такие зоны есть во всех океанах, включая Тихий, где они особенно заметны.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вред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опасен не только видом, но и тем, что животные могут запутаться в нём или проглотить его. Это нарушает пищевые цепи и вредит целым экосистемам.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риф теряет цвет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 выглядит ярким, пока вода остаётся достаточно тёплой и чистой. Но при перегреве кораллы испытывают стресс и обесцвечиваются. Если высокая температура держится долго, риф постепенно слабеет и может погибнуть.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тысяч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напоминают подводные города, где живут рыбы, ракообразные, моллюски и многие другие организмы. Хотя они занимают очень небольшую часть дна океана, именно здесь сосредоточено огромное разнообразие жизни.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у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важны не только для животных. Они ослабляют силу волн и помогают защищать берега от штормов. Поэтому исчезновение рифов опасно и для природы, и для людей, живущих у моря.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 рифах, которые нельзя потерять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используют океан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помогает людям передвигаться, добывать пищу, получать ресурсы и изучать природу, но каждое направление требует осторожности и контроля.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приносит людям пользу в разных сферах, но без разумных правил его ресурсы быстро истощаются и загрязняются.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 обществознания.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океан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повседневные и государственные меры уменьшают нагрузку на морскую среду.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изменение климата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тепло и реагирует на изменения медленнее суши, поэтому его состояние отражает долгие климатические сдвиги.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Теплеющие воды, рост уровня моря и сокращение льда показывают, что изменения климата уже заметно меняют океаническую систему.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IPCC AR6 и NOAA; значения на графике индексные, для наглядного сравнения тенденций.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20729"/>
            <a:ext cx="310200" cy="275733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изучают океан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орбиты учёные наблюдают температуру поверхности, цвет воды, ледовый покров и крупные течения. Такие данные помогают следить за изменениями на огромных пространствах сразу.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суда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Экспедиционные суда собирают пробы воды и грунта, запускают приборы и проводят наблюдения в открытом море. Это позволяет изучать океан не только сверху, но и в глубине.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Буи и датчики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Плавающие буи измеряют температуру, солёность, волны и скорость течений. Они работают долго и передают информацию без участия человека даже в труднодоступных районах.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аппараты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глубоководные аппараты помогают заглянуть туда, где человеку трудно работать из-за давления и темноты. С их помощью находят новые формы жизни и исследуют дно.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экспедиции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карты дна создают после долгих исследований и измерений. Каждая экспедиция уточняет границы хребтов, впадин и районов обитания редких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литературе, живописи и кино океан часто символизирует путь, риск и простор. Его образ помогает передать силу природы и мечту о путешествиях.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морских берегов океан связан с работой, рыболовством, перевозками и отдыхом. Он влияет на привычный ритм жизни целых городов и посёлков.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Маяки, порты, карты, компасы и парусники стали важной частью морской культуры. Эти объекты напоминают о том, как люди осваивали море и учились безопасно ходить по нему.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 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картины и фильмы нередко обращаются к океану как к мощному и красивому явлению. Он вдохновляет художников так же, как горы, леса и небо.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 культуре и повседневной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человек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лишнего пластика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многоразовую бутылку, сумку и контейнеры вместо одноразовых вещей. Чем меньше пластика в быту, тем меньше мусора может попасть в реки и океан.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воду и электричество дома и в школе. Это снижает нагрузку на природу и уменьшает выбросы, которые усиливают изменение климата и нагрев океана.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берега и сортировка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Участвуйте в уборке берегов, не оставляйте мусор на отдыхе и сортируйте отходы. Так больше материалов попадёт на переработку, а не в морскую среду.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Покупайте рыбу и морепродукты из устойчивых источников, если это возможно. Такой выбор поддерживает бережное рыболовство и помогает сохранять морские ресурсы для будущего.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без которого не было бы жизни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соединяет климат, круговорот воды, пищу, транспорт и природу в единую систему. Его сохранение зависит от знаний, ответственных решений и привычек каждого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2026-06-02T14:33:03Z</dcterms:created>
  <dcterms:modified xsi:type="dcterms:W3CDTF">2026-06-02T14:33:03Z</dcterms:modified>
</cp:coreProperties>
</file>