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генетика пола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генетических механизмах, формирующих биологический пол живых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открытие половых хромосом стало ключом к пониманию наследования пола. Работы учёных раскрыли связь между хромосомами и половыми признаками, задав направление современным исследованиям.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пола в генетике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пола: основы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принадлежность у большинства животных определяется комбинацией половых хромосом в яйцеклетках и сперматозоидах, задающей развитие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обычно две X-хромосомы (XX), у мужчин — X и Y (XY), что формирует основные биологические различия пола.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также изучает аномалии в числе и структуре половых хромосом, влияющие на половое развитие и фенотипические особенности.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половых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X-хромосома: генетическое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содержит свыше 1500 активных генов, участвующих в разнообразных физиологических процессах, включая развитие и функционирование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Y-хромосома: специализированный генетический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значительно меньше и кодирует примерно 50 белков, среди которых ключевой ген SRY, влияющий на мужскую дифференцировку.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 жизнеспособность сперматозоидов с разными хромосомами влияет на гендерный баланс новорождённых.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на 100 девочек рождается 106 мальчиков, но к взрослому возрасту количество выравнивается.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ВОЗ,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мальчиков и девочек при рождении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X-сперматозоиды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X-хромосому и при оплодотворении формируют зародыш женского пола с кариотипом XX.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Y-сперматозоиды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Несут Y-хромосому, которые при слиянии с яйцеклеткой образуют мужской кариотип XY.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 равновесие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 шанс рождения мальчика или девочки равен 50%, однако статистические факторы могут влиять на это.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определения пола на уровне оплодотворения
</a:t>
            </a:r>
            <a:endParaRPr lang="en-US" sz="2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 SRY на Y-хромосоме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 запускает развитие мужских половых желез и начинает процесс формирования мужских вторичных половых признаков.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или мутациях SRY возможна женская дифференцировка у индивидов с XY-хромосомным набором.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систем определения пола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систем пола: XX/XY у млекопитающих, ZW/ZZ у птиц и гаплодиплоидия у насекомых.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систем отражает эволюционные адаптации к определению пола.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«Генетика пола»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(47,XXY) приводит к снижению фертильности и некоторым физическим особенностям у мужчин.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Тернера (45,X0) характеризуется низким ростом и бесплодием у женщин с одной X-хромосомой.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Свайера — нарушение в функции гена SRY, вызывающее формирование женского фенотипа при XY наборе.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нарушения связаны с изменениями числа или активности половых хромосом, влияя на развитие пола.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синдромы, влияющие на пол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и химеризм: уникальные формы наследования пола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и его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создаёт разнообразие клеток с разным кариотипом в одном организме, что может приводить к смешанным половым фенотипам и сложным медицинским случаям.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Химеризм и биологические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Химеризм — слияние клеток из разных зигот, что может проявляться в необычном распределении половых признаков или гетерогенных тканях у организма.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последствий лайонизации служит пятнистый окрас шерсти у самок кошек, обусловленный разной активностью аллелей на каждой X-хромосоме.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женских клетках одна из двух X-хромосом случайным образом инактивируется, образуя тельце Барра, что предотвращает избыток X-сцепленных генов и обеспечивает генетический баланс с мужчинами.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начинается на ранних этапах эмбриогенеза и сохраняется во всех дочерних клетках, что приводит к функциональному гаметогенному равновесию экспрессии генов.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Инактивация X-хромосомы у женщин: явление лайонизации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такие как дальтонизм и гемофилия, чаще встречаются у мужчин и передаются по материнской линии, демонстрируя характер наследования X-сцепленных признаков.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 X-хромосоме проявляются у мужчин в единственном экземпляре из-за отсутствия второй X-хромосомы, что делает их особенно восприимчивыми к рецессивным мутациям.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могут быть носителями мутантных аллелей без фенотипических проявлений, поскольку вторая X-хромосома компенсирует дефект.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проявления у женщин зависят от степени инактивности поражённой X-хромосомы, что объясняет вариабельность симптомов.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X-сцепленных генов: наследование и примеры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мать-носитель передаёт мутантный аллель с вероятностью 50% сыновьям и дочерям, отражая равные шансы наследования.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риск проявления признака у сыновей высокий, тогда как дочери чаще являются бессимптомными носителями, что важно для генетического консультирования.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генетики, Российская академия наук,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наследования X-сцепленных признаков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пол определяется температурой инкубации яиц: в зависимости от условий вылупляются самцы или самки, что влияет на популяционное соотношение полов.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пол жёстко задан генетически, влияние внешней среды на его формирование минимально в силу устойчивых молекулярных механизмов пола.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способны менять пол в течение жизни в ответ на социальные или экологические факторы, демонстрируя пластичность пола вне генетических механизмов.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 мутаций на формирование пола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определения пола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формирования пола от оплодотворения до проявления половых признаков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социальное значение генетики пола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помогает выявлять наследственные заболевания, связанные с половыми хромосомами, и разработать эффективные стратегии лечения и профилактики таких патологий.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терапии интерсексуальности и бесплодия знания о половых генах позволяют применять индивидуализированные гормональные и хирургические подходы, улучшая качество жизни пациентов.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снижает риски наследственных аномалий пола и информирует семьи о возможных последствиях, обеспечивая осознанное планирование беременности.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позволяет определить числовые и структурные аномалии половых хромосом, выявляя синдромы, такие как Клайнфельтера или Тернера.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FISH использует флуоресцентные зонды для обнаружения конкретных генов и хромосомных участков с высокой точностью и скоростью.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ПЦР-диагностика выявляет присутствие гена SRY и других маркеров, важных для понимания причин неверной дифференцировки пола.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Пренатальные исследования, включая амниоцентез и хорионический биоптат, дают возможность ранней диагностики генетических нарушений до рождения ребёнка.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генетических отклонений пола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разнообразие половой идентичности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межполовых и трансгендерных людей в современном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дискуссии подчёркивают важность признания и уважения всех форм гендерной идентичности. Обеспечение равных прав и доступ к медицинской помощи остаются ключевыми задачами в социальной политике.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пола и его значение для науки and толерантности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биологических вариантов пола показывает, что генетика не всегда однозначна. Это требует осознанного отношения и образования, чтобы противостоять дискриминации и стереотипам.
</a:t>
            </a:r>
            <a:endParaRPr lang="en-US" sz="13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будущее генетики пола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геномного редактирования CRISPR/Cas9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разрешает направленную коррекцию мутаций в половых генах, открывая перспективы терапии наследственных заболеваний.
</a:t>
            </a:r>
            <a:endParaRPr lang="en-US" sz="1828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изучение роли некодирующих РНК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Документированы механизмы влияния микРНК и лонРНК на регуляцию половых генов, открывая новые аспекты генетического контроля пола.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эпигенетика и модификации гистонов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внимание уделяется изменениям метилирования и структуры хроматина, влияющим на экспрессию половых хромосом и фенотип пола.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влияния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эндокринных и экологических факторов выявляют их влияние на вариативность полового развития, расширяя понимание биологической пластичности пола.
</a:t>
            </a:r>
            <a:endParaRPr lang="en-US" sz="18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пола: ключ к пониманию биологического и социального многообразия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раскрывает механизмы наследования и развития половых признаков, формируя фундамент для медицины, этики и принятия разнообразия в современном обществе.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2026-05-10T02:26:49Z</dcterms:created>
  <dcterms:modified xsi:type="dcterms:W3CDTF">2026-05-10T02:26:49Z</dcterms:modified>
</cp:coreProperties>
</file>