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земной тверди: от наблюдения к науке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карт до спутниковых снимков — Земля становится понятнее.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науки о Земле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где живут люди и как устроена поверхность Земли. Науки о твёрдой Земле изучают породы, рельеф и внутренние процессы, соединяя наблюдения, измерения и современные спутниковые данные.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начиналось знание о Земле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пути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 берега, реки, горы и дороги, чтобы понимать, где можно пройти, напиться и остановиться на пути.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карт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помогали сохранять опыт и выбирать безопасные маршруты, связывая местность с памятью и практикой.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сведения стали записывать: так появлялись описания мест, расстояний и направлений, полезные для торговли и путешествий.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о форме мира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древних представлениях Землю изображали как круг или диск, окружённый морем. Это было не точно, но помогало объяснять устройство знакомого мира.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схемы показывали, что у местности есть порядок, границы и направление. Люди учились сравнивать страны, берега и пути между ними.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картографии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этих простых образов выросла картография — умение передавать место на плоскости и сохранять знания о нём для других.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Эратосфена показал: даже без современных приборов можно оценить размеры планеты, если внимательно сравнить тени и использовать геометрию.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науки; опыт Эратосфена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240 год до н. э.
</a:t>
            </a:r>
            <a:endParaRPr lang="en-US" sz="5154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сравнил тени и получил оценку размеров Земли.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 источник данных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отмечали дороги, рынки и расстояния между поселениями. Их наблюдения помогали уточнять маршруты и понимать, какие места связаны торговлей.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описывали берега, заливы, острова и течения. Благодаря их заметкам карты становились точнее, а плавание — безопаснее.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 жители местности сообщали о почвах, воде и удобных участках для жизни. Такие сведения были особенно важны для освоения новых территорий.
</a:t>
            </a:r>
            <a:endParaRPr lang="en-US" sz="1189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путевых записей показывало, что Земля гораздо разнообразнее привычного окружения, а каждый район имеет свои особенности.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как память о мире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помогали не только ориентироваться, но и запоминать, какие дороги ведут к городам, портам и важным переправам.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передавали реки, горы и берега, позволяя быстро понять особенности местности без длинного описания.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было выбрать безопасный путь, избежать опасных мест и заранее оценить, где лучше плыть или идти.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сохраняли опыт многих поколений: где живут люди, где ведётся торговля и какие территории ещё мало известны.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описания к систематизации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начали не просто описывать местность, а сравнивать наблюдения из разных районов и проверять, совпадают ли они между собой.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устойчивые понятия для разных частей природы: рельефа, климата, водоёмов, почв и пород. Это сделало знания точнее.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явлениями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явления стали рассматривать в связи друг с другом: климат влияет на воды, воды — на рельеф, а рельеф — на жизнь людей.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география превратилась из набора описаний в науку, которая объясняет, как устроена и меняется Земля.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науки, один объект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науки о твёрдой Земле изучают одну планету, но задают разные вопросы. Таблица показывает, как их задачи дополняют друг друга.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 размещение и связи, а науки о твёрдой Земле — состав и изменения.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наук о Земле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направления показывают, что одна планета изучается с разных сторон: по поверхности, составу, форме и внутренним процессам.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наук о Земле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помогают увидеть Землю целостно.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узнать невидимое внутри Земли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Планета, которую «слушают»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 улавливает дрожь, которая проходит через Землю после землетрясения. По тому, как быстро и по каким путям идут волны, учёные судят о слоях внутри планеты. Для школьника это похоже на эхо, по которому можно понять форму скрытой комнаты.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кора, мантия и ядро по-разному пропускают сейсмические волны. Одни волны проходят через твёрдые тела, другие не проходят через жидкость, и это помогает делать выводы о строении недр. Так невидимое становится понятным без прямого разреза Земли.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подземного толчка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станции срабатывает прибор, на ленте появляется кривая дрожания. Специалист сравнивает её с записями других станций и определяет место и силу подземного толчка. Из множества таких записей складывается карта глубин и границ внутренних слоёв.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взгляд сверху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быстро заметить большие изменения, которые трудно увидеть с земли.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со спутника видны крупные контрасты поверхности: облака, городская застройка и ледники. Это делает наблюдение за изменениями быстрым и наглядным.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 учебной презентации, 2025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читают на спутниковых картах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спутниковым снимкам можно сравнивать густоту растительности в разные сезоны. Это помогает заметить, где лес сохранился, а где его стало меньше из-за засухи, пожаров или вырубки.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влажности показывают, в каких районах почва и поверхность суше обычного. Такие данные особенно важны для сельского хозяйства, потому что помогают заранее оценить риск засухи.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карты показывают, где поверхность нагревается сильнее всего. По ним видно разницу между городом, лесом, водой и открытой землёй, а также последствия жары и пожаров.
</a:t>
            </a:r>
            <a:endParaRPr lang="en-US" sz="1198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высокого разрешения помогают заметить сдвиги склонов, размыв берегов и следы наводнений. По таким признакам учёные быстрее оценивают опасные изменения рельефа после стихии.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точная навигация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 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передают сигналы на приёмник, а тот вычисляет координаты точки. Чем точнее приём, тем надёжнее можно определить место на карте и понять, где вы находитесь.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соединяет точку вашего положения, дорогу и ближайшие ориентиры. Поэтому карта в телефоне показывает не только направление, но и удобный маршрут с учётом времени в пути.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помогает в разных ситуациях: в походе, на экскурсии, в городе, на море и в воздухе. Точное положение делает передвижение безопаснее и удобнее.
</a:t>
            </a:r>
            <a:endParaRPr lang="en-US" sz="11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превращаются в ГИС-карту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географические и природные данные соединяются в одной системе и помогают видеть связи между объектами.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как ключ к рельефу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не совпадают с границами стран, поэтому зоны риска могут проходить через разные территории и города.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процессы связаны с границами плит, особенно при их столкновении. Внутри плит поверхность обычно изменяется спокойнее.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 учебной презентации, 2025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горные породы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Магматические, осадочные и метаморфические породы различаются по происхождению. По их строению геологи понимают, как материал Земли остывал, накапливался или изменялся под давлением и нагревом.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Слоистость, зёрна, трещины и включения работают как подсказки. Они помогают восстановить историю породы: было ли здесь море, вулкан, пустыня или горное давление.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входят в состав пород и часто определяют их цвет, блеск и твёрдость. По этим признакам можно узнать, из каких веществ сложена порода и где она могла образоваться.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горной породы от разрушения к обновлению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разрушает породы под действием воды, ветра и перепадов температуры. Крупные обломки становятся мелкими частицами, которые потом могут быть перенесены в другое место.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осадконакопление собирают частицы в слоях. Так возникают песок, глина, ил и другие осадки, из которых со временем формируются новые породы.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погружении вглубь Земли породы нагреваются и испытывают сильное давление. Тогда они меняют свойства, а иногда плавятся и начинают новый этап превращений.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поднятия на поверхность цикл начинается снова. Одна и та же порода может много раз проходить через разные состояния, прежде чем станет частью новой горной области.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поверхность Земли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эрозия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постепенно врезаются в поверхность и углубляют долины. Их работа заметна там, где вода долго течёт по одному руслу и уносит рыхлые породы.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и прибой подтачивают берега. Из-за этого линия берега может смещаться, а обрывы и пляжи меняются со временем.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ледников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медленно двигаются и шлифуют склоны, оставляя морены, выпаханные долины и сглаженные поверхности. Это особенно заметно в холодных районах.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земной коры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поднимает горы и создаёт разломы. Такие внутренние силы задают общий «каркас» рельефа, а внешние процессы лишь дорабатывают его.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система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карт до спутниковых снимков путь науки стал гораздо точнее. Теперь мы видим Землю как систему, где форма поверхности, строение недр и природные процессы связаны между собой.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2026-07-26T12:11:31Z</dcterms:created>
  <dcterms:modified xsi:type="dcterms:W3CDTF">2026-07-26T12:11:31Z</dcterms:modified>
</cp:coreProperties>
</file>