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жизнь после Манифеста 17 октября 1905 года: тематический обзор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Переломный период политических преобразований и социальных конфликтов в Российской империи.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и значение Манифеста 17 октября 1905 года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Россия сталкивается с глубокими социальными и политическими противоречиями, которые приводят к революционным волнениям и потребности реформ. Манифест стал попыткой смягчить кризис и перейти к ограниченной конституционной монархии.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 символика Манифеста 17 октября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гарантировал неприкосновенность личности, свободу слова, собраний и объединений, что было новшеством в рамках самодержавной 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обещал создание Государственной думы как нового законодательного органа с участием населения в управлении страной.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первый официальный шаг к ограничению абсолютной монархии и признанию правовых основ гражданского общества в России.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политических партий и их идеология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1905 года легализуются и развиваются партии: кадеты с либеральной программой реформ и октябристы, поддерживавшие умеренный конституционализм.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РСДРП, разделённая на большевиков и меньшевиков, представляла интересы рабочего класса и стремилась к социалистическим преобразованиям.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Социал-революционеры выступали за аграрную реформу и социальную справедливость, привлекая крестьянство.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формировались национальные и профессиональные объединения, отражавшие разнообразие империи и её социально-политические интересы.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система России после 1905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партии и социальная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Кадеты ориентировались на образованную интеллигенцию и буржуазию, октябристы имели поддержку умеренных дворян и предпринимателей. Эсеры были популярны среди крестьян, социал-демократы — среди рабочих.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партий на политическую динамику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борьба между партиями отражала конфликт между консерватизмом и реформами, что определяло напряжённость в предреволюционный период и неоднозначность реформаторских процессов.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общества в политическую жизнь страны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демонстрации, создание совѣтов рабочих и крестьян, активное участие различных слоёв населения в политическом процессе.
</a:t>
            </a:r>
            <a:endParaRPr lang="en-US" sz="1167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1906–1907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легальных партий и общественных организаций, расширение политической активности интеллигенции и рабочих.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1910-х годов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профсоюзов и активное участие населения в выборах и парламентских дебатах, усиление политической культуры.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1914–1917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Политизация крестьянства и рабочих, широкое участие в антивоенных и революционных движениях, рост недовольства режимом.
</a:t>
            </a:r>
            <a:endParaRPr lang="en-US" sz="1173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2279" y="2055822"/>
            <a:ext cx="675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парламентаризма: новая структура власти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Двухпалатный парламент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совет составил верхнюю палату с назначаемыми членами, Государственная дума стала нижней палаты с выборными депутатами.
</a:t>
            </a:r>
            <a:endParaRPr lang="en-US" sz="944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 могла вносить, обсуждать законы и утверждать государственный бюджет, что расширяло роль народа в управлении.
</a:t>
            </a:r>
            <a:endParaRPr lang="en-US" sz="993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монархических полномочий
</a:t>
            </a:r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сохранял право роспуска Думы и утверждения законов, что ограничивало парламентскую самостоятельность.
</a:t>
            </a:r>
            <a:endParaRPr lang="en-US" sz="949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парламентские выборы: избирательная система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в 1906 году характеризовались многоуровневой системой с имущественным и сословным цензом, что ограничивало участие большинства населения.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голоса получили преимущественно мужчины — крупные землевладельцы, зажиточные крестьяне и представители городского бюрократического класса.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Избиратели низших слоёв, особенно рабочих и женщин, были практически исключены, что повлияло на состав и политический уклон депутатов.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Октябристы занимали умеренно реформаторскую позицию, поддерживая сотрудничество с монархией и постепенные изменения.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Кадеты требовали расширения законодательных полномочий Думы и демократизации политической системы России.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Социалисты, включая эссеров и социал-демократов, выступали за радикальные реформы и перераспределение земли крестьянству.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Обсуждались ключевые вопросы аграрной реформы, прав рабочего класса и меньшинств, что приводило к острым дебатам и конфликтам с правительством.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силы и их позиции в Думе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Государственная дума: состав и распад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1906 года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 Первой Думы с преобладанием кадетов, трудовиков и либеральных сил, активное обсуждение реформ.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аграрной реформы и демократизации вызывают недовольство императора и правительства.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1906 года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1906 года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Роспуск Думы по указу Николая II за оппозиционную позицию, последующая Выборгская прокламация с выражением протеста депутатов.
</a:t>
            </a:r>
            <a:endParaRPr lang="en-US" sz="1070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Дума: политический спектр и противоречия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Государственная дума стала наиболее разнородной по составу, включив усиленное представительство социал-демократов, эсеров и национальных меньшинств, что отразило глубокие социальные противоречия общества.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парламента обострились конфликты по вопросам аграрной реформы и государственного устройства, что делало диалог между партиями крайне напряжённым и малоэффективным.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Распуск думы императором сопровождался обвинениями в заговоре левых сил, что усилило атмосферу недоверия и политической нестабильности в стране.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определил ключевой поворот в избирательной системе Российской империи, закрепив власть консервативных слоёв и ослабив оппозиционные партии.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закона от 3 июня 1907 года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3 июня существенно повысила роли дворянства и богатых слоёв, ограничив влияние крестьян и рабочих, что повлияло на состав III Государственной думы.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Государственная дума: период стабильности и реформ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Дума характеризовалась преобладанием октябристов и правых, обеспечивших политическую стабильность и последовательное проведение реформ.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улучшение отношений между правительством и парламентом, особенно в вопросах утверждения бюджета, что повысило значимость парламентаризма.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были приняты важные законы, включая аграрную и военную реформы, направленные на модернизацию государства.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демократизация оставалась ограниченной — оппозиция была слаба, а общественный контроль за властью практически отсутствовал.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дума и рост политической напряжённости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Дума стала ареной активного политического противостояния и роста оппозиционности среди депутатов, особенно с формированием Прогрессивного блока.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решения правительства в годы Первой мировой войны усилили недовольство и внутренние конфликты среди политической элиты.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авторитета монархии на фоне военных неудач усилило подготовку к революционным событиям и усилило массовые протестные настроения.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1907 года произошёл значительный рост репрессивных мер: массовый запрет и разгон революционных собраний стали обычной практикой.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проводило массовые аресты членов РСДРП, эсеров и анархистов, ужесточая контроль над политическими оппонентами.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Усиленный надзор распространялся на прессу и общественные организации с введением цензуры и ограничениями на митинги и профсоюзы.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партии часто становились заложниками сотрудничества с властью либо переходили в оппозицию, стимулируя рост подпольной деятельности радикалов.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властей: репрессии и ограничения свобод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 миллиона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новых хозяйств было создано благодаря реформе, что значительно стимулировало развитие сельского предпринимательства и социальную мобильность крестьян.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материалы и исследования по аграрной реформе 1906–1911 годов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П.А. Столыпина позволила крестьянам выходить из общины и создавать частные собственные хозяйства, повышая эффективность аграрного сектора.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Ленский расстрел и новый подъём рабочего движения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на Ленских золотых приисках произошла крупная забастовка, которая завершилась трагедией — более 250 погибших рабочих и сотни раненых, вызвавшие общественный резонанс.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инцидент стал символом социальной несправедливости и способствовал возрастанию протестных настроений, подняв рабочее и революционное движение на новый уровень.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кризис политической 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обострила экономические трудности, способствовала дефициту продовольствия и росту расходов, что подрывало устойчивость внутренней политики.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Неудачи на фронтах вызвали усиление антивоенных и оппозиционных настроений в обществе, проявлявшихся в растущих волнениях и забастовках.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не смогла адекватно ответить на вызовы войны, что ускорило рост революционного настроя и ослабило позиции власти.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эпохи: пути к революции 1917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Накопившиеся социально-политические противоречия дискредитировали монархию и подорвали доверие к правительству.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представительной власти и потеря контроля над процессами управления подготовили почву для Февральской революции.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вовлечение крестьян, рабочих и солдат в оппозиционные движения усилило давление на власть и способствовало дестабилизации.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положили окончание эпохе реформ и открыли путь к радикальным переменам в российском государстве.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политических изменений после Манифеста 17 октября 1905 года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1905 года стал отправной точкой для конституционных изменений и развития парламентаризма, но не разрешил глубоких конфликтов, что привело к революции 1917 года и повлияло на будущее России.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2026-05-11T12:47:30Z</dcterms:created>
  <dcterms:modified xsi:type="dcterms:W3CDTF">2026-05-11T12:47:30Z</dcterms:modified>
</cp:coreProperties>
</file>