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«Тайное становится явным» — рассказ Виктора Драгунского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история о правде, совести и последствиях маленькой хитрости.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Драгунский и Дениска Кораблёв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Драгунский написал тёплые и смешные рассказы о Дениске — обычном мальчике, которому знакомы упрямство, любопытство и неловкие ошибки. Поэтому его истории легко узнают и понимают младшие школьники.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история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выбрасывает кашу в окно, и безобидная, на первый взгляд, шалость сразу оборачивается неожиданными последствиями.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начинается смешно, но уже в первом эпизоде становится ясно: за поступок придётся отвечать.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Дениска не хочет есть кашу и ищет простое решение, чтобы избежать неприятного завтрака.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и его тайна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случившегося Дениска старается говорить меньше и держится настороженно. Его выдаёт не только молчание, но и явное смущение.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боится, что правда откроется, поэтому избегает прямого разговора. Но чем сильнее он прячет случившееся, тем заметнее становится его вина.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как голос совести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не кричит и не унижает сына. Она говорит спокойно, но так, что Дениска понимает серьёзность своего проступка.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реакция показывает: взрослый может быть строгим без грубости, если хочет помочь ребёнку разобраться в ошибке.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мамины слова подводят Дениску к главному выводу: удобство и хитрость не важнее правды.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779938"/>
            <a:ext cx="658030" cy="6580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рассказ смешным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затея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хотел всего лишь избавиться от каши, но выбрал такой способ, который сразу превращает обычное утро в комичную сцену.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контраст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детская хитрость приводит к большой неприятности. Именно это несоответствие вызывает улыбку и делает эпизод запоминающимся.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детектив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простого домашнего случая начинается настоящее расследование. Читатель наблюдает, как обычный завтрак неожиданно становится историей с разгадкой.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событие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от поступка Дениски до нравственного вывода мамы.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ложь уже может привести к стыду и признанию ошибки.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рассказа Виктора Драгунского «Тайное становится явным»
</a:t>
            </a:r>
            <a:endParaRPr lang="en-US" sz="811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поступок запускает целую цепочку последствий: скрыть проступок не удаётся, а правда помогает всё исправить.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глазами читателя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Мальчик, который растерялся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выглядит не хулиганом, а ребёнком, который испугался последствий своей выходки. Он уже понимает, что поступил неправильно, но ещё не знает, как признаться. От этого он кажется очень живым и понятным.
</a:t>
            </a:r>
            <a:endParaRPr lang="en-US" sz="1345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Смущение после проступка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его лице легко представить растерянность и стыд: он словно стоит у окна и ждёт, когда всё откроется. Читателю хочется не ругать героя, а помочь ему разобраться в себе. Такая реакция делает историю особенно тёплой.
</a:t>
            </a:r>
            <a:endParaRPr lang="en-US" sz="13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в рассказе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каша становится важной деталью сюжета: именно из-за неё начинается вся история. Знакомая еда делает ситуацию очень правдоподобной и близкой детям.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двор и случайный прохожий создают понятное пространство, которое легко представить. Сцена кажется почти увиденной своими глазами, а не просто прочитанной.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мамой звучит как настоящая семейная беседа. Простые слова и короткие реплики помогают почувствовать домашнюю обстановку без лишних описаний.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подробность становится значимой, потому что показывает: в обычной жизни важные уроки часто приходят через самый простой случай.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Драгунский пишет просто и очень живо: фразы короткие, а реплики звучат так, будто герои разговаривают дома за обычным завтраком.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разговорных слов, пауз и естественных восклицаний. Благодаря этому детям легко следить за событием и понимать настроение Дениски и мамы.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делает историю близкой читателю: она кажется не книжной выдумкой, а настоящим эпизодом из знакомой семейной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и его последствия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не хочет есть кашу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каприз кажется пустяком, но именно он становится началом всей истории. Мальчик решает избавиться от каши хитрым способом.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летит в окно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выбрасывает кашу наружу, думая только о себе. Однако его маленькая уловка сразу оборачивается неприятностью для другого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пострадавший прохожий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прохожий оказывается в нелепой и обидной ситуации. Так становится видно, что детская шалость может задеть совсем незнакомого человека.
</a:t>
            </a:r>
            <a:endParaRPr lang="en-US" sz="1369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раскрывается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Дениска чувствует стыд, а мама помогает понять смысл случившегося. История показывает: даже маленький поступок имеет серьёзный отклик.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рассказ напоминает: ошибку лучше не прятать, а сразу признать. Тогда взрослые смогут помочь, а сам ребёнок быстрее поймёт, как поступить правильно.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история учит думать о других людях. Даже простая хитрость может испортить настроение и причинить неудобство, если не остановиться вовремя.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706673"/>
            <a:ext cx="341226" cy="3033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2199" y="2687716"/>
            <a:ext cx="213266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721838"/>
            <a:ext cx="341226" cy="27298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97914" y="2687716"/>
            <a:ext cx="255920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удобно читать во 2 классе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короткий, поэтому его легко прочитать за урок и сразу обсудить без усталости и путаницы.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ведёт себя как обычный ребёнок: капризничает, ошибается и переживает. Младшим школьникам легко его понять.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простых разговоров и коротких реплик. Это делает чтение выразительным и помогает детям следить за сюжетом.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смешного случая остаётся важная мысль о честности. Такой нравственный итог удобно обсуждать на уроке литературного чтения.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герой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352705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поступка он начинает бояться, что всё откроется. Теперь его волнует не каша, а возможные последствия своей хитрости.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30007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Упрямство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Дениска не хочет есть кашу и ищет способ избежать неприятного для него завтрака. Им движет обычное детское упрямство.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278608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правда становится ближе, Дениска чувствует неловкость и стыд. Ему уже трудно притворяться, что ничего не произошло.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27730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герой понимает, что поступил неправильно. Это важный шаг: он помогает ребёнку стать взрослее и честнее.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рядом с серьёзным разговором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эпизод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читателю смешно: из-за каши обычное утро превращается в нелепую историю. Но смех быстро сменяется пониманием, что шалость принесла неприятности другому человеку.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Драгунский умеет соединять юмор и нравственный урок. Поэтому рассказ не просто веселит, а мягко учит ответственности, честности и внимательности к окружающим.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рассказа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— спокойная и справедливая. Она не кричит, а помогает сыну самому понять, почему правда важнее удобной хитрости и почему ошибку нужно признать.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Прохожий появляется ненадолго, но очень важен для сюжета. Именно он показывает, что детская шалость может коснуться случайного человека и стать нешуточной.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— главный герой, обычный мальчик, который упрямится, ошибается и потом переживает. В нём легко узнать ребёнка, который только учится отвечать за свои поступки.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Тайное в рассказе обязательно становится явным. Спрятать поступок не удаётся, потому что правда всё равно выходит наружу.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 здесь связан с совестью. Он помогает герою понять, что ошибка не исчезает сама по себе и требует честного признания.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важный вывод прост: лучше сказать правду, чем придумывать оправдания. Тогда появляется шанс исправиться и не повторять плохой поступок.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точно передаёт главную мысль рассказа: всё скрытое рано или поздно обнаруживается. Дениска хотел спрятать свой поступок, но тайна быстро раскрылась и стала уроком.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названии есть и предупреждение, и нравственный смысл. Оно напоминает детям, что честность надёжнее хитрости, а правда помогает исправить ошибку.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Драгунского стоит помнить
</a:t>
            </a:r>
            <a:endParaRPr lang="en-US" sz="2745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«Тайное становится явным» — смешной и мудрый рассказ о том, как маленькая ложь приводит к большим последствиям. Он учит честности, ответственности и смелости признавать ошибку.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2026-05-24T06:39:12Z</dcterms:created>
  <dcterms:modified xsi:type="dcterms:W3CDTF">2026-05-24T06:39:12Z</dcterms:modified>
</cp:coreProperties>
</file>