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 отрезка и серединный перпендикуляр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 — и точная симметрия отрезка.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геометрии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строить фигуры циркулем и линейкой, находить равноудалённые точки и понимать симметрию. Без неё трудно решать многие задачи на построение и переходить к изучению окружностей и треугольников.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 — это прямая, при отражении относительно которой фигура совмещается сама с собой. Для отрезка такая прямая имеет особое положение и однозначно определяет его симметрию.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проходит через середину отрезка и образует с ним прямой угол. Именно такое расположение позволяет концам отрезка перейти друг в друга при отражении.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отрезка нет нескольких осей симметрии. Если прямая не проходит через середину или не перпендикулярна отрезку, отражение не сохранит его вид.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отражением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каждая точка отрезка переходит в соответствующую ей точку по другую сторону оси. Концы отрезка меняются местами, а середина остаётся на месте.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отрезка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середину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 — это точка, которая делит его на две равные части. Если отрезок обозначен AB, то его середина M находится между точками A и B.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середины обязательно выполняется равенство AM = MB. Это значит, что точка M находится на одинаковом расстоянии от обоих концов отрезка.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является его центром симметрии. Если мысленно сложить отрезок пополам, то его половины совпадут именно в этой точке.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видно две равные половины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отрезок обычно делят на две одинаковые части и отмечают их одинаковыми засечками. Так сразу видно, что середина найдена верно, а обе половины отрезка равны.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 точке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месте пересечения с отрезком обязательно ставят значок прямого угла. Он показывает, что прямая не просто проходит через середину, а ещё и перпендикулярна отрезку.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 — одна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есть равные части и прямой угол, то это не разные элементы, а признаки одной прямой. Такая линия называется серединным перпендикуляром к отрезку.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серединный перпендикуляр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свойства одной и той же прямой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признак по отдельности полезен, но вместе они точно определяют серединный перпендикуляр и ось симметрии отрезка.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обладает всеми тремя свойствами, то это одна и та же линия.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по геометрии 7–9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серединного перпендикуляра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отрезка и его оси симметрии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6524" y="1499146"/>
            <a:ext cx="239175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Равноудалённость точек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серединном перпендикуляре, то расстояния до концов отрезка равны. Это свойство удобно проверять в задачах на построение и на поиск особых точек.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равноудалённости помогает доказывать равенство отрезков без лишних вычислений. Достаточно показать, что точка лежит на серединном перпендикуляре.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точки, равноудалённые от двух заданных точек, образуют одну прямую. Эта прямая и есть серединный перпендикуляр к отрезку между ними.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6834"/>
            <a:ext cx="4164900" cy="1806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понятий 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путать три основных понятия и видеть, как они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ось симметрии и серединный перпендикуляр совпадают, а середина задаёт их положение.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свойства темы по 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отрезка только одна ось симметрии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Концы должны поменяться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конечные точки отрезка обязаны перейти друг в друга. Это возможно только тогда, когда ось расположена так, чтобы сохранить их взаимное положение.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середина и 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подходящая прямая проходит через середину отрезка и образует с ним прямой угол. Только в этом случае отражение оставляет отрезок на месте.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прямая не 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проходит не через середину или не перпендикулярна отрезку, одна из точек сместится неверно. Поэтому у отрезка не может быть второй оси симметрии.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построения на уроке геометрии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нужна, чтобы провести отрезок и точно отложить нужную длину. С ее помощью удобно проверять, делится ли отрезок на равные части, и аккуратно оформлять чертеж без лишних погрешностей.
</a:t>
            </a:r>
            <a:endParaRPr lang="en-US" sz="1440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помогает построить прямой угол между прямой и отрезком. Это особенно важно при построении серединного перпендикуляра, потому что без перпендикулярности ось симметрии не будет найдена правильно.
</a:t>
            </a:r>
            <a:endParaRPr lang="en-US" sz="144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позволяет отметить точки, которые находятся на одинаковом расстоянии от двух концов отрезка. Именно это свойство делает его главным инструментом при построениях, связанных с серединой и симметрией.
</a:t>
            </a:r>
            <a:endParaRPr lang="en-US" sz="14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проверяется при построении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точном построении все три признака должны выполняться одновременно. Если хотя бы один из них отсутствует, прямая не подходит для оси симметрии отрезка.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трех признаков подтверждает, что построена не просто прямая, а серединный перпендикуляр.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свойства серединного перпендикуляра и осевой симметрии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окружающем мире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часто заметна в фасадах зданий, мостах и декоративных элементах. Одинаковое расположение деталей слева и справа делает форму более строгой и удобной для восприятия.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и на дорогах симметрия помогает быстро узнавать и различать объекты. Она встречается в посуде, мебели, дорожных знаках и других предметах, где важны порядок и равновесие.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показывает самый простой пример осевой симметрии: его половины совпадают при отражении. Поэтому на его примере легко понять, как работает ось симметрии в более сложных фигурах.
</a:t>
            </a:r>
            <a:endParaRPr lang="en-US" sz="12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серединного перпендикуляра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двух обязательных признаках: середина отрезка и прямой угол.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середину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считают серединой любую точку внутри отрезка. На самом деле середина делит отрезок на две равные части, поэтому нужно обязательно сравнивать длины обеих половин.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ошибочно принимают за ось симметрии любую прямую, которая просто перпендикулярна отрезку. Если она не проходит через середину, отражение не соединит концы отрезка друг с другом.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прямого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прямая проходит через середину, но не образует угол 90° с отрезком. В таком случае построение остается неполным, и прямая не является серединным перпендикуляром.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39656"/>
            <a:ext cx="4206300" cy="2010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серединного перпендикуляра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получить правильную прямую и сразу проверить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выполнены деление пополам и перпендикулярность, полученная прямая действительно является серединным перпендикуляром.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геометрического построения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помогает находить точки, равноудаленные от концов отрезка, а значит, упрощает решение задач с треугольниками, где важно сравнивать стороны и расстояния до вершин.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окружностей эта тема используется постоянно: центр окружности должен быть равноудален от нужных точек. Поэтому серединный перпендикуляр часто помогает находить центр по двум точкам.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связана с циркулем, линейкой и угольником. Она формирует навык точного черчения, без которого трудно выполнять геометрические построения и проверять их правильность.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нужно обосновать равенство двух расстояний. Свойство серединного перпендикуляра дает удобный и строгий способ сделать это без лишних вычислений.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геометрии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отражении отрезка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меняет местами концы отрезка, но сохраняет его длину. Точки, лежащие на оси симметрии, остаются на своих местах и не смещаются.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сохраняет середину и длину отрезка, поэтому ось выступает неподвижной линией отражения.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осевой симметрии в школьной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координатной сетке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A и B лежат на одной горизонтальной линии, отрезок легко увидеть на клетчатой бумаге. Его середину удобно определить по числу клеток между концами.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ось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середину такого отрезка проводится вертикальная прямая. Она перпендикулярна отрезку и делит его на две равные части, поэтому становится его осью симметрии.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координатами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помогает убедиться, что обе точки от оси находятся на одинаковом расстоянии от концов отрезка. Так геометрический рисунок связывается с измерением на плоскости.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 — два важных свойства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отрезка есть только одна ось симметрии, и это его серединный перпендикуляр. Он соединяет середину, прямой угол и равные расстояния, поэтому полезен в построениях и решении задач.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2026-06-03T10:30:21Z</dcterms:created>
  <dcterms:modified xsi:type="dcterms:W3CDTF">2026-06-03T10:30:21Z</dcterms:modified>
</cp:coreProperties>
</file>