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традиции в русской литературе конца XIX —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романтизм обновился в литературе рубежа веков?
</a:t>
            </a:r>
            <a:endParaRPr lang="en-US" sz="417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Россия быстро менялась: росли города, развивалась наука, а привычный мир казался неустойчивым. Писатели и поэты всё чаще обращались к внутренней жизни человека, его выбору, мечте и идеалу.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поиска смысла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литература по-прежнему выделяет необычного героя, который не растворяется в толпе. Он остро чувствует мир, переживает одиночество и защищает свою внутреннюю свободу.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остаются мечта, идеал, тайна и сильное чувство. Через природу, ночь, дорогу, море или туман авторы показывают не просто пейзаж, а состояние души.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эти черты не копируются буквально. Они соединяются с новыми художественными направлениями и становятся тоньше, психологичнее и сложнее.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романтическая традиция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Герой-одиночка в литературе рубежа веков
</a:t>
            </a:r>
            <a:endParaRPr lang="en-US" sz="273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часто чувствует себя отдельно от окружающих и не находит полного понимания. Его отличают ранимость, стремление к высокому и постоянный внутренний выбор между мечтой и реальностью.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легко узнать по одинокой фигуре, дороге, вечернему небу или морскому простору. Эти детали подчёркивают не столько событие, сколько настроение и внутреннее состояние персонажа.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помогают авторам передавать настроение 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романтическое чувство связано с любовью и одиночеством; мечта и идеал идут следом.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К. Бальмонта, В. Брюсова, А. Блока, А. Куприна и И. Бунина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романтические мотивы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«Гранатовом браслете» Куприна любовь скромного человека получает высокое нравственное значение. Сила чувства оказывается важнее общественного положения и бытовых обстоятельств.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и нравственная сила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рубежа веков любовь редко выглядит спокойным и привычным чувством. Она становится внезапным откровением, верностью, жертвой или драмой, которая меняет жизнь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этого времени любовь часто связана с мечтой о духовной полноте. Она помогает героям ощутить красоту жизни, даже если счастье оказывается недолгим.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Закат, ночь, море, ветер, снег и туман в романтической традиции не просто описывают место действия. Они передают тревогу, надежду, одиночество или ожидание перемен.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художественном мире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настроение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Блока и поэтов-символистов природная картина часто становится частью переживания героя. Через неё читатель лучше понимает его чувства и скрытые мысли.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внутренний мир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традиция по-разному проявляется у разных авторов.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традиция сохраняется у всех авторов, но у каждого звучит по-своему: через музыку стиха, чувство, символ или память.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романтические черты их произведений
</a:t>
            </a:r>
            <a:endParaRPr lang="en-US" sz="2543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по произведениям русской литературы рубежа XIX–XX веков
</a:t>
            </a:r>
            <a:endParaRPr lang="en-US" sz="11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научил читателя искать в образе скрытый смысл. Обычная деталь в этом направлении становится знаком тайны, души или будущего события.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неоромантизм как новые формы традиции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Неоромантизм сохранил интерес к сильной личности, подвигу и высокому чувству. Но теперь герой чаще показан в реальной жизни, с живыми сомнениями и переживаниями.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помогли литературе рубежа веков не потерять романтическое наследие, а обновить его. Благодаря этому темы мечты, идеала и тайны зазвучали по-новому.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романтический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сюжета и чувств героя в прозе и поэзии рубежа веков.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Блока реальный город, вечер и туман соседствуют с миром мечты, поэтому каждое впечатление кажется знаком скрытой истины и ожидания встречи с идеалом.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тайна и образ двух миров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пейзаж, дальняя дорога и мерцающий свет у Блока усиливают ощущение тайны, одиночества и внутреннего поиска, характерного для символистской поэзии.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возникает образ двух миров: видимого, повседневного и скрытого, значительного; лирический герой живёт между надеждой на чудо и горьким чувством разрыва.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выражает стремление к чистоте, красоте и духовной высоте, но герой понимает, что земная жизнь редко совпадает с этим идеалом.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тема возвышенной любви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«Гранатовом браслете» любовь показана не как обычное чувство, а как редкая духовная верность, которая не требует награды и остаётся сильной даже без взаимности.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музыка, ожидание и символ браслета создают атмосферу тихой трагедии; на этом фоне особенно ясно звучит мысль о достоинстве чувства, превосходящего быт.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переживания чаще всего создают настроение текстов рубежа веков и помогают читателю почувствовать их внутреннюю напряжённость.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Тоска, любовь и одиночество заметно преобладают, поэтому литература этого времени звучит как разговор о хрупкости счастья и надежде сохранить красоту.
</a:t>
            </a:r>
            <a:endParaRPr lang="en-US" sz="150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Бальмонта, В. Брюсова, А. Блока, А. Куприна и И. Бунина; дата не требуется.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произведениях эпохи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всегда точна и зримa: запахи, свет, прохлада вечера и движение воздуха помогают почувствовать красоту мгновения, которое нельзя остановить.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вспоминают любовь как что-то уже ушедшее, но особенно дорогое; память у Бунина становится способом сохранить пережитое чувство.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прозе и лирике красота почти всегда соседствует с печалью, поэтому даже счастливый миг звучит как прощание и напоминает о невозвратимости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красота мира и чувство утраты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романтическая традиция от эпохи к эпохе и какие черты становятся ведущими в литературе рубежа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романтический пафос становится тоньше: вместо открытого бунта чаще важны чувство, намёк и сложная внутренняя жизнь героя.
</a:t>
            </a:r>
            <a:endParaRPr lang="en-US" sz="149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XIX века и традиции рубежа XIX–XX веков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особенностей русской поэзии и прозы XIX — начала XX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чувств: музыкальность, повтор и звукопись
</a:t>
            </a:r>
            <a:endParaRPr lang="en-US" sz="261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конца XIX — начала XX века делают стих похожим на музыку: повтор звуков, ритм и интонация передают настроение быстрее и точнее, чем прямое объяснение.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слова и созвучия помогают создать особую атмосферу: читатель не только понимает смысл, но и почти слышит, как меняется эмоциональный тон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Бальмонта музыкальность связана с мгновенным чувством и движением, а у Блока она помогает передать тревогу, ожидание и тень недосказанности.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делают романтические образы более живыми и запоминающимися, потому что чувство в них раскрывается через звук, ритм и повтор.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 или образ превращается в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конкретной детали к обобщённому смыслу в прозе и поэзии рубежа XIX–XX веков.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комнате горит свеча, и простая вечерняя сцена сразу становится наполненной ожиданием. Свет дрожит на стекле, а за окном сгущается туман, будто в воздухе скрыта недосказанная история.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ждут слишком 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письмо, и вокруг него будто замирает весь дом. Его не спешат открыть: важнее само ожидание, память о человеке и надежда услышать то, что меняет сердце.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после заката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сад кажется знакомым и даже обычным, но в полутьме он приобретает особую красоту. Шорох листвы, старинная скамейка и дальний свет окна превращают бытовой пейзаж в лирическую сцену.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детали, которые делают обычное особенным
</a:t>
            </a:r>
            <a:endParaRPr lang="en-US" sz="2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писатель по-своему развивает романтическое наследие, поэтому одинаковая по форме тема звучит у них с разной силой и интонацией.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спор авторов, а разнообразие способов говорить о красоте, чувстве и внутреннем мире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Бальмонта, В. Брюсова, А. Блока, А. Куприна и И. Бунина; дата не требуется.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их ведущие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традиция: старые мотивы в новом звучании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XIX–XX веков не отказалась от романтизма, а сделала его глубже и сложнее. Через символы, психологию и яркие образы писатели рассказали о мечте, любви, одиночестве и красоте.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2026-05-23T04:31:50Z</dcterms:created>
  <dcterms:modified xsi:type="dcterms:W3CDTF">2026-05-23T04:31:50Z</dcterms:modified>
</cp:coreProperties>
</file>