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помогают говорить точнее и выразительнее.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русском языке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Мы слышим синонимы каждый день: в разговоре, книгах, новостях и школьных работах. Они делают речь разнообразнее, помогают точнее передать мысль и выбрать слово, которое лучше подходит к ситуации.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вокруг нас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этом синонимы не всегда полностью равны. Они могут различаться силой признака, эмоциональной окраской, отношением говорящего и стилем речи.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таких различий слова нельзя менять бездумно. Важно проверять, не изменится ли оттенок мысли и уместно ли слово в предложении.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называют одно и то же явление, предмет или признак. У них общее основное значение, поэтому смысл слова в целом остаётся узнаваемым.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объединяет синонимы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369890"/>
            <a:ext cx="5955300" cy="198801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Синонимические ряды по смысловым группам русского языка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синонимических рядов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каждом ряду слова близки по смыслу, но различаются оттенками и уместностью.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выбрать слово по силе признака, настроению и стилю, а не только по общему значению.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 — разные картины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явление можно назвать по-разному, если нужно подчеркнуть его силу или характер. Например, дождь, ливень и морось передают разные впечатления от погоды.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в описании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синонимам текст становится точнее и живее. Читатель лучше представляет ситуацию, потому что автор выбирает слово, подходящее именно к этому случаю.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синонимы делают речь точнее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различаться степенью признака: большой, огромный, гигантский. Чем сильнее слово, тем ярче оно передаёт размер или масштаб предмета.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синонимы передают разное настроение: смеяться, хохотать, посмеиваться. Одни слова звучат нейтрально, другие — более радостно или с лёгкой насмешкой.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бывают разными по стилю: идти, шагать, шествовать. Первое слово нейтральное, второе более выразительное, третье звучит торжественно и книжно.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оттенок значения помогает выбрать слово точно. Один и тот же смысл можно передать по-разному, если учитывать ситуацию и настроение речи.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оттенки синонимов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Ряд показывает, как одно качество может усиливаться от слова к слову.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могут образовывать шкалу признака: от более слабого значения к более сильному.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123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 по степени выраженности признака в русском языке
</a:t>
            </a:r>
            <a:endParaRPr lang="en-US" sz="1123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 степени силы признака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9150" y="2325000"/>
            <a:ext cx="387900" cy="38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49150" y="3714524"/>
            <a:ext cx="387900" cy="38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73394" y="5104049"/>
            <a:ext cx="339413" cy="3879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0989300" cy="113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и стили речи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1535150" y="2107800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Домик, ребята, болтать звучат непринуждённо и подходят для обычного общения. Такие слова помогают передать живую, простую и дружелюбную речь.
</a:t>
            </a:r>
            <a:endParaRPr lang="en-US" sz="1700" dirty="0"/>
          </a:p>
        </p:txBody>
      </p:sp>
      <p:sp>
        <p:nvSpPr>
          <p:cNvPr id="12" name="Text 3"/>
          <p:cNvSpPr txBox="1"/>
          <p:nvPr/>
        </p:nvSpPr>
        <p:spPr>
          <a:xfrm>
            <a:off x="1535150" y="3497324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Дом, дети, говорить — это слова без особой окраски. Они уместны почти в любой ситуации: в учебнике, ответе у доски или в обычном тексте.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1535150" y="4886849"/>
            <a:ext cx="9849000" cy="8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Книжный стиль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Жилище, юноши, беседовать звучат более официально и спокойно. Их чаще выбирают для текста, где важны точность, вежливость и выразительность.
</a:t>
            </a:r>
            <a:endParaRPr lang="en-US" sz="1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подобрать синоним к слову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помогает выбрать точное и уместное слово в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бежать и мчаться, смотреть и глядеть, радоваться и ликовать по-разному передают одно действие или чувство. Такое разнообразие делает речь богаче.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устойчивых выражениях синонимы часто работают как средство выразительности. Благодаря им короткая фраза звучит точнее, живее и сильнее действует на слушателя.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пословицах и поговорках близкие по смыслу слова делают фразу ярче и легче запоминающейся. Они помогают усилить образ и передать движение, настроение или действие.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пословицах и устойчивых выражениях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464261"/>
            <a:ext cx="5955300" cy="193547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Материалы презентации по теме «Синонимы»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оттенок значения меняет выбор слова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действие или качество можно назвать разными близкими словами. Они отличаются не только смыслом, но и отношением говорящего, поэтому подходят для разных ситуаций.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Оттенок значения помогает выбрать слово точнее: нейтральное, более вежливое, книжное или разговорное — в зависимости от ситуации и цели высказывания.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позволяют не повторять одно и то же слово слишком часто. Благодаря этому текст звучит плавнее, а описание предметов, людей, природы и событий становится разнообразнее и живее.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подобрать слово точно по смыслу, фраза сохранит содержание и станет выразительнее. Это особенно важно в сочинениях, где нужно показать богатство речи и аккуратность мысли.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синонимы помогают в сочинении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результат редактирования одного и того же фрагмента после подбора близких по смыслу слов.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замены синонимами повторов становится меньше, а текст воспринимается легче и аккуратнее.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презентации, без привязки к конкретному году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в тексте до и после замены синонимами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8394" y="2436975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18156" y="4719850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44106" y="2440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в словаре
</a:t>
            </a:r>
            <a:endParaRPr lang="en-US" sz="3200" dirty="0"/>
          </a:p>
        </p:txBody>
      </p:sp>
      <p:sp>
        <p:nvSpPr>
          <p:cNvPr id="11" name="Text 2"/>
          <p:cNvSpPr txBox="1"/>
          <p:nvPr/>
        </p:nvSpPr>
        <p:spPr>
          <a:xfrm>
            <a:off x="511450" y="2990875"/>
            <a:ext cx="53628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словаре близкие по смыслу слова часто объединяют в ряд, чтобы было проще найти нужное слово по значению и выбрать подходящий вариант для речи.
</a:t>
            </a:r>
            <a:endParaRPr lang="en-US" sz="1500" dirty="0"/>
          </a:p>
        </p:txBody>
      </p:sp>
      <p:sp>
        <p:nvSpPr>
          <p:cNvPr id="12" name="Text 3"/>
          <p:cNvSpPr txBox="1"/>
          <p:nvPr/>
        </p:nvSpPr>
        <p:spPr>
          <a:xfrm>
            <a:off x="1166275" y="2297100"/>
            <a:ext cx="4706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Синонимический ряд
</a:t>
            </a:r>
            <a:endParaRPr lang="en-US" sz="1700" dirty="0"/>
          </a:p>
        </p:txBody>
      </p:sp>
      <p:sp>
        <p:nvSpPr>
          <p:cNvPr id="13" name="Text 4"/>
          <p:cNvSpPr txBox="1"/>
          <p:nvPr/>
        </p:nvSpPr>
        <p:spPr>
          <a:xfrm>
            <a:off x="511450" y="5253200"/>
            <a:ext cx="112005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ряды полезны при пересказе, устном ответе и сочинении, потому что помогают быстро подобрать точное, понятное и выразительное слово.
</a:t>
            </a:r>
            <a:endParaRPr lang="en-US" sz="1500" dirty="0"/>
          </a:p>
        </p:txBody>
      </p:sp>
      <p:sp>
        <p:nvSpPr>
          <p:cNvPr id="14" name="Text 5"/>
          <p:cNvSpPr txBox="1"/>
          <p:nvPr/>
        </p:nvSpPr>
        <p:spPr>
          <a:xfrm>
            <a:off x="1166275" y="4573225"/>
            <a:ext cx="105282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в работе
</a:t>
            </a:r>
            <a:endParaRPr lang="en-US" sz="1700" dirty="0"/>
          </a:p>
        </p:txBody>
      </p:sp>
      <p:sp>
        <p:nvSpPr>
          <p:cNvPr id="15" name="Text 6"/>
          <p:cNvSpPr txBox="1"/>
          <p:nvPr/>
        </p:nvSpPr>
        <p:spPr>
          <a:xfrm>
            <a:off x="6414050" y="2990875"/>
            <a:ext cx="52806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82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Словарная запись помогает увидеть, что слова одного ряда не всегда полностью одинаковы: они могут различаться силой признака, стилем и уместностью употребления.
</a:t>
            </a:r>
            <a:endParaRPr lang="en-US" sz="1482" dirty="0"/>
          </a:p>
        </p:txBody>
      </p:sp>
      <p:sp>
        <p:nvSpPr>
          <p:cNvPr id="16" name="Text 7"/>
          <p:cNvSpPr txBox="1"/>
          <p:nvPr/>
        </p:nvSpPr>
        <p:spPr>
          <a:xfrm>
            <a:off x="7068875" y="2297100"/>
            <a:ext cx="4625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оттенки
</a:t>
            </a:r>
            <a:endParaRPr lang="en-US" sz="1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каждое близкое по смыслу слово можно без изменений поставить вместо другого. Если оттенок значения или стиль не совпадают, фраза может звучать неточно или неестественно.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красный и багряный связаны по смыслу, но второе обычно передаёт более яркий и поэтичный оттенок. Поэтому они подходят не к любому контексту.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дом и здание тоже не равны: первое чаще называют жилое строение, а второе обозначает более общее понятие. Значит, близость слов не всегда означает полную заменяемость.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синонимы не являются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800256"/>
            <a:ext cx="11188500" cy="4599188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450575" y="487150"/>
            <a:ext cx="11200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точности замены слова
</a:t>
            </a:r>
            <a:endParaRPr lang="en-US" sz="3200" dirty="0"/>
          </a:p>
        </p:txBody>
      </p:sp>
      <p:sp>
        <p:nvSpPr>
          <p:cNvPr id="6" name="Text 2"/>
          <p:cNvSpPr txBox="1"/>
          <p:nvPr/>
        </p:nvSpPr>
        <p:spPr>
          <a:xfrm>
            <a:off x="450575" y="1143150"/>
            <a:ext cx="111885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помогает выбрать синоним, который сохранит смысл и будет уместен в предложении.
</a:t>
            </a:r>
            <a:endParaRPr lang="en-US" sz="15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Книжные слова звучат торжественнее или официальнее, поэтому чаще встречаются в текстах, где нужен более строгий или выразительный тон. Они помогают сделать речь точнее и серьёзнее.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Разговорные варианты уместны в непринуждённом общении. Они передают живую интонацию, но в сочинении или ответе их нужно использовать осторожно, чтобы не нарушить стиль текста.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Нейтральные синонимы подходят для обычной речи и учебных текстов, потому что они не создают лишней окраски. Такие слова удобны, когда нужно сказать ясно и спокойно.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Группы синонимов по употреблению
</a:t>
            </a:r>
            <a:endParaRPr lang="en-US" sz="3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 тот же синонимический ряд может по-разному работать в разговоре, книге или школьном сочинении.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различия связаны со смыслом и уместностью, но также важны стиль, эмоции и сила признака.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презентации, без привязки к конкретному году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каким признакам различаются синонимы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писать сочинения и пересказы без лишних повторов. Текст становится более связным, а мысли — аккуратнее и понятнее для читателя.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расширяют словарный запас и учат выбирать слово точнее. Это особенно полезно при описании людей, природы, событий и чувств.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понимать незнакомые слова в тексте, если рядом есть близкие по смыслу варианты. Так легче догадываться о значении и не терять смысл прочитанного.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Навык подбора синонимов нужен и в устных ответах, и в письменных работах. Он помогает говорить выразительно, грамотно и по делу.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нужны синонимы школьнику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30325" y="2826433"/>
            <a:ext cx="6353700" cy="265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помогают выбирать точное слово, избегать повторов и передавать нужный оттенок мысли. Чем лучше мы их понимаем, тем грамотнее и выразительнее говорим и пишем.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630325" y="664450"/>
            <a:ext cx="8943900" cy="12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Синонимы делают речь сильнее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2026-05-22T05:31:42Z</dcterms:created>
  <dcterms:modified xsi:type="dcterms:W3CDTF">2026-05-22T05:31:42Z</dcterms:modified>
</cp:coreProperties>
</file>