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 нулевым и целым отрицательным показателем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нулевой и отрицательный показатель меняют запись и значение степени.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помогают продолжить свойства степеней, упростить вычисления и понять, почему одинаковые основания могут давать целые числа, дроби и удобную запись очень больших и очень маленьких величин.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нулевой и отрицательный показатели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853053"/>
            <a:ext cx="274200" cy="243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6190" y="1842470"/>
            <a:ext cx="231788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4740" y="1842470"/>
            <a:ext cx="231788" cy="264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степень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 — это число или выражение, которое повторяется в произведении. Именно оно задаёт, какое значение будет многократно умножаться само на себя при вычислении степени.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показывает, сколько одинаковых множителей входит в запись. Он говорит не о размере числа, а о количестве повторений основания в произведении.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степени — это результат вычисления всего выражения. Например, 2³, 5² и 10⁴ имеют разные основания и показатели, но каждое даёт своё конкретное число.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нулевой показатель не связан с нулём в основании
</a:t>
            </a:r>
            <a:endParaRPr lang="en-US" sz="2889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1806714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ненулевое 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a⁰ = 1 действует лишь при a ≠ 0, потому что деление на ноль в математике не определено. Нулевое основание здесь использовать нельзя.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2782645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делением степеней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показатель появляется, когда делят одинаковые степени с одним основанием: a⁵: a⁵ = a⁰. Но любое ненулевое число, делённое само на себя, равно 1.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758510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наглядности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этой причине верны записи 5²: 5² = 1, 7³: 7³ = 1 и 10⁴: 10⁴ = 1. Во всех случаях результат деления одинаков.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 правило a⁰ = 1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из свойства деления степеней с одним и тем же ненулевым основанием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степеней с нулевым показателем
</a:t>
            </a:r>
            <a:endParaRPr lang="en-US" sz="2988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825476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7⁰ = 1 — показатель равен нулю, поэтому само основание не меняет результат. Нулевой показатель всегда даёт единицу, если основание не равно нулю.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15529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(−3)⁰ = 1 — здесь основание отрицательное, но это не влияет на правило. Важно только то, что основание не равно нулю.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05580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или 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(2/5)⁰ = 1 — нулевой показатель работает и для дробей, и для выражений, если они не обращаются в ноль при вычислении.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каждом шаге вниз показатель уменьшается на 1, а значение делится на 10.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10⁰ = 1 отделяет целые числа от десятичных дробей и показывает единую закономерность.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правило степеней числа 10; данные для иллюстрации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значение степени при изменении показателя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071" y="1481523"/>
            <a:ext cx="264900" cy="26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6183" y="1481523"/>
            <a:ext cx="198675" cy="26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5071" y="1481523"/>
            <a:ext cx="264900" cy="26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целый отрицательный показатель
</a:t>
            </a:r>
            <a:endParaRPr lang="en-US" sz="2997" dirty="0"/>
          </a:p>
        </p:txBody>
      </p:sp>
      <p:sp>
        <p:nvSpPr>
          <p:cNvPr id="13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355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a^-n означает, что нужно взять обратное число к aⁿ. Это не делает само число отрицательным: меняется только способ записи результата.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067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2^-3 = 1/8, 5^-2 = 1/25, 10^-4 = 1/10000 = 0,0001. Сначала находят положительную степень, а затем записывают обратное число.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79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в показателе относится не к числу целиком, а именно к степени. Поэтому отрицательная степень может дать положительную дробь или десятичное число.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574652"/>
            <a:ext cx="4328400" cy="24124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 та же основа записывается при разных показателях и к чему приводит каждое преобразование.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влияет на форму записи и величину числа, но вычисление подчиняется одному общему правилу.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степеней с целым показателем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положительных, нулевых и отрицательных показателей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отрицательная степень превращается в дробь
</a:t>
            </a:r>
            <a:endParaRPr lang="en-US" sz="288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58676" y="1838246"/>
            <a:ext cx="43800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 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разделить степени с одним основанием, показатели вычитаются: a^m: a^n = a^(m-n). Когда верхняя степень меньше, разность становится отрицательной.
</a:t>
            </a:r>
            <a:endParaRPr lang="en-US" sz="1367" dirty="0"/>
          </a:p>
        </p:txBody>
      </p:sp>
      <p:sp>
        <p:nvSpPr>
          <p:cNvPr id="10" name="Text 3"/>
          <p:cNvSpPr txBox="1"/>
          <p:nvPr/>
        </p:nvSpPr>
        <p:spPr>
          <a:xfrm>
            <a:off x="858676" y="2701145"/>
            <a:ext cx="43800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дроби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a¹: a² = a^-1. Но a¹: a² = a/a² = 1/a, значит a^-1 = 1/a. Отрицательный показатель показывает обратное число.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58676" y="3564045"/>
            <a:ext cx="43800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 получаются a^-2 = 1/a² и другие степени. Чем больше модуль отрицательного показателя, тем больше знаменатель и тем меньше значение дроби.
</a:t>
            </a:r>
            <a:endParaRPr lang="en-US" sz="136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степеней с нулевым и отрицательным показателем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вычисления по правилам a⁰ = 1 и a^-n = 1/aⁿ при a ≠ 0
</a:t>
            </a:r>
            <a:endParaRPr lang="en-US" sz="2663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образцу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49675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показатель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основание не равно нулю, выражение со степенью 0 сразу заменяется числом 1. Поэтому 3⁰ = 1, а вычисления дальше не требуются.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49675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дробь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4^-1 сначала находим обычную степень 4¹ = 4, затем берём обратное число. Получается 4^-1 = ¼, то есть 0,25.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83600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 минусом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2^-4 вычисляем 2⁴ = 16 и записываем обратную дробь 1/16. Отрицательный показатель меняет форму записи, но не делает число отрицательным.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83600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7^-2 означает 1/7², а не −7². Ошибка возникает, когда минус относят к числу целиком, а не к показателю степени.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числа 10 удобно показывают, как меняется разрядность числа: каждый шаг вниз уменьшает значение в 10 раз и переводит запись в дробную область.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степень отделяет целые числа от дробей, а отрицательные показатели естественно продолжают ряд десятичных дробей.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степеней числа 10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числа 10 и десятичные дроби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853053"/>
            <a:ext cx="274200" cy="243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6190" y="1842470"/>
            <a:ext cx="231788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3533" y="1865240"/>
            <a:ext cx="274200" cy="2193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нулевые и отрицательные показатели
</a:t>
            </a:r>
            <a:endParaRPr lang="en-US" sz="293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степени помогают сокращать дроби, преобразовывать выражения и упрощать вычисления. Запись с показателем 0 или отрицательным показателем делает формулы короче и удобнее для сравнения.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и химии маленькие величины часто записывают через степени числа 10. Это позволяет не переписывать длинные цепочки нулей и быстрее читать результаты измерений.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большими и малыми числами степени числа 10 помогают экономить место и избегать ошибок. Особенно это полезно в таблицах, коде и научных расчётах.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280190"/>
            <a:ext cx="4296900" cy="22053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неверную и правильную запись, чтобы запомнить, как влияют скобки, знак и показатель степени.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вычислением, а с неверным чтением записи: важно отличать минус в основании от минуса в показателе.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вычисления степеней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со степенями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и знак отрицательного числа в основании
</a:t>
            </a:r>
            <a:endParaRPr lang="en-US" sz="298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19091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обязательны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основание отрицательное, его нужно заключать в скобки. Тогда степень применяется ко всему числу: (−3)² = 9, (−3)³ = −27.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1744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скобок смысл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−3² читается как минус к результату 3², то есть −(3²) = −9. Скобки показывают, входит ли знак минус в основание степени.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043970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запись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полезно вслух прочитать выражение и уточнить, что именно возводится в степень. Это помогает избежать ошибок со знаком и правильно записать ответ.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основании удобно сравнивать все три случая: положительный, нулевой и отрицательный показатель. Видно, как число последовательно уменьшается при каждом шаге.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модуля отрицательного показателя значение дроби каждый раз делится на 2. Нулевая степень служит переходом к единице.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степеней и их значения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уменьшаются степени одного основания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с помощью обратного действия
</a:t>
            </a:r>
            <a:endParaRPr lang="en-US" sz="2921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5870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обратное 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получена дробь, можно проверить ответ умножением на число, которое стоит в знаменателе. Для 5^-2 это означает проверку через 25 · 1/25.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729575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единицу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вычисление выполнено верно, произведение степени и её обратного выражения равно 1. Это подтверждает, что правило a^-n = 1/aⁿ применено правильно.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60045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результат не даёт 1, значит где-то перепутаны скобки, знак или показатель. Такая проверка особенно полезна при преобразовании дробей и упрощении выражений.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всех правил степеней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формула деления степеней объясняет положительные, нулевые и отрицательные показатели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Степени, которые помогают считать быстрее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степень ненулевого числа всегда равна 1, а отрицательная степень записывается как обратная дробь. Эти правила делают вычисления короче, а запись больших и малых чисел — понятнее.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2026-05-29T23:23:14Z</dcterms:created>
  <dcterms:modified xsi:type="dcterms:W3CDTF">2026-05-29T23:23:14Z</dcterms:modified>
</cp:coreProperties>
</file>