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— одноклеточные организмы с ресничками, важные для экосистемы вод.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Тип инфузории — одноклеточные жители воды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изучения инфузорий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инфузорий начались с открытий Левенгука в XVII веке. В XIX веке их классифицировали Эренберг и другие учёные, заложив основы цитологии и экологии одноклеточных.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классификация инфузорий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инфузорий в живой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относятся к царству Протист, типу Ciliophora. Они эукариоты с высокой морфологической вариативностью.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инфузорий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четыре главных класса — спировики, сувойки, трубачки и парфемеции. Каждый характеризуется уникальными признаками и способами питания.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отличаются по форме тела, способам передвижения и размножения, что отражает адаптации к разным водным условиям.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варьирует от овальной до грушевидной, с размерами от 10 до 500 микрометров, адаптируясь к среде обитания.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покрыта многочисленными ресничками, обеспечивающими движение и захват пищи.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имеется плотная оболочка, ротовое отверстие и специальные органеллы для питания и локомоции.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 инфузорий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ресничек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— органы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инфузорий — тонкие, белковые выросты, которые создают волнообразные движения, позволяющие клетке передвигаться в воде и создавать водные потоки для питания.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Микроструктура ресничек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структура ресничек состоит из микротрубочек, собранных из тубулина. Эта сложная архитектура обеспечивает их гибкость и эффективность движений.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обладают макро- и микронуклеусами: крупным ядром для обмена веществ и мелким для наследственной информации и размножения.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ядер имеют уникальную функцию в жизнедеятельности клетки.
</a:t>
            </a:r>
            <a:endParaRPr lang="en-US" sz="2101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микробиологии, 2021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инфузорий в пресных водах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Парфемеции преобладают в стоячих водоёмах, трубачки часто локализуются около растений.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распределение видов связано с предпочтениями места обитания и экологическими нишами.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отчёт, 2022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инфузорий
</a:t>
            </a:r>
            <a:endParaRPr lang="en-US" sz="3121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питания различных видов инфузорий и их примеры.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Фаготрофия — доминирующий способ питания; паразитизм встречается редко.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Монография по протистам, 2020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инфузорий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через поперечное деление клетки, при котором образуются две дочерние особи идентичной структуры.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осуществляется конъюгацией — обмен микронуклеусами между двумя инфузориями, процесс занимает 8–12 часов.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инфузории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размножения инфузорий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неблагоприятным условиям среды
</a:t>
            </a:r>
            <a:endParaRPr lang="en-US" sz="273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цист — механизм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наступлении засухи или понижении температуры инфузории способны превращаться в цисты. В этом состоянии они покрываются плотной оболочкой, что позволяет им выживать длительное время в тяжелых условиях без доступа к воде.
</a:t>
            </a:r>
            <a:endParaRPr lang="en-US" sz="1536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изменениям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например, сувойки, отличаются высокой терпимостью к колебаниям солёности и температуры. Такая адаптация помогает им успешно сохраняться в переменчивых водных экосистемах и выдерживать неблагоприятные факторы.
</a:t>
            </a:r>
            <a:endParaRPr lang="en-US" sz="16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разлагают органические остатки, способствуя очищению водоёмов и улучшению качества воды. Это важный процесс естественного биологического круговорота.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бактерий, предотвращая их чрезмерный рост и бактериальные вспышки, поддерживая экологическое равновесие.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 для молодых рыб, ракообразных и гидробионтов, что обеспечивает передачу энергии по пищевым цепям в водных экосистемах.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участвуют в перераспределении веществ и поддержании здоровья экосистем, способствуя биоразнообразию пресных и морских вод.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инфузорий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 участием инфузорий — секторная диаграмма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служат важным звеном, связывая бактерий с более крупными организмами в экосистемах водоёмов.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ключевую роль инфузорий как промежуточного звена, обеспечивающего энергетические потоки в биоценозах.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гидробиологии, 2022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широко применяются в аквариумистике как высокопитательный корм для мальков различных видов рыб.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чувствительность к загрязнениям позволяет использовать инфузорий для биотестирования качества воды и мониторинга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лабораториях инфузории служат модельными объектами для изучения клеточной биологии и генетических процессов.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инфузорий для людей и науки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Инфузория-туфелька: особенности и наблюдение
</a:t>
            </a:r>
            <a:endParaRPr lang="en-US" sz="2232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Paramecium caudatum — пресноводная инфузория длиной до 0,3 мм, легко наблюдаемая под школьным микроскопом благодаря яркой подвижности и форме.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питается бактериями, что делает ее доступным объектом для изучения процессов питания и движения одноклеточных организмов в учебных экспериментах.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88940"/>
            <a:ext cx="4231200" cy="20098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инфузории-туфельки и сувойки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морфологических и экологических особенностей двух популярных видов инфузорий.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отражается в различиях строения, размера и способов питания, соответствующих образу жизни инфузорий.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Гидробиологический справочник, 2020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Свободноплавающие инфузории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Парфемеции активно перемещаются в толще воды, используя многочисленные реснички для плавания, что обеспечивает им мобильность и эффективный поиск пищи.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образа жизни инфузорий: свободноплавающие и прикреплённые виды
</a:t>
            </a:r>
            <a:endParaRPr lang="en-US" sz="2088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Прикреплённые инфузории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Трубачки прикрепляются к водным растениям при помощи длинного стебелька, фильтруя питательные частицы из воды, что позволяет им избегать конкуренции и хищников.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служат натуральными моделями для изучения клеточного деления и метаболизма благодаря простой структуре и быстрому размножению.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как биологические и научные модели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уникальный ядерный дуализм помогает исследовать регуляцию генов и механизмы наследования в одноклеточных организмах.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инфузориями позволяют понять влияние внешних факторов на клеточный цикл и процессы старения.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водоёмов на инфузорий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органических и химических загрязнителей снижает численность чувствительных видов инфузорий.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среды приводит к сокращению видов и разнообразия инфузорий, что нарушает баланс микробных сообществ.
</a:t>
            </a:r>
            <a:endParaRPr lang="en-US" sz="1735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мониторинга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инфузорий сигнализирует о серьёзных экологических проблемах, требуя оперативного контроля и мероприятий по восстановлению экосистемы.
</a:t>
            </a:r>
            <a:endParaRPr lang="en-US" sz="157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инфузорий для экологии и науки
</a:t>
            </a:r>
            <a:endParaRPr lang="en-US" sz="2672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— важные микроорганизмы, обеспечивающие стабильность водных экосистем и служащие ключевыми объектами научных исследований и экологического мониторинга.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2026-05-08T23:07:59Z</dcterms:created>
  <dcterms:modified xsi:type="dcterms:W3CDTF">2026-05-08T23:07:59Z</dcterms:modified>
</cp:coreProperties>
</file>