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информации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превращают сведения в знаки, числа и сигналы для передачи и хранения.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придумали разные способы кодирования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нужно, чтобы передавать информацию быстрее, точнее и на расстояние. Когда говорить вслух неудобно, помогают письмо, цифры, знаки и специальные сигналы. В информатике код — это правило соответствия между сообщением и его записью.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7018" y="1443550"/>
            <a:ext cx="369337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28637" y="1462200"/>
            <a:ext cx="432900" cy="38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код и где он встречается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задаёт набор знаков и правила, как ими пользоваться. Например, алфавит и порядок букв позволяют людям понимать текст и отличать сообщения.
</a:t>
            </a:r>
            <a:endParaRPr lang="en-US" sz="1395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и числовые коды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кодируют сведения: номера телефонов, адреса, оценки и многое другое. Человек читает их напрямую, а техника обрабатывает по правилам.
</a:t>
            </a:r>
            <a:endParaRPr lang="en-US" sz="1390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символы сообщают важные инструкции без длинных объяснений. Светофор и знаки помогают водителям быстро принимать решения на месте.
</a:t>
            </a:r>
            <a:endParaRPr lang="en-US" sz="1289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условные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знаки общения тоже можно считать кодами. Один и тот же смысл передаётся быстро, если всем известны правила чтения.
</a:t>
            </a:r>
            <a:endParaRPr lang="en-US" sz="1337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работают с закодированной информацией. Одни и те же сведения могут храниться текстом, числом или последовательностью сигналов.
</a:t>
            </a:r>
            <a:endParaRPr lang="en-US" sz="14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QR-код на телефоне: быстро к нужной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Сканирование QR-кода на экране помогает сразу перейти к ссылке или показать текст. Так учителю или ученику не нужно долго вводить адрес вручную — достаточно считать код камерой.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Штрихкод на товаре: сведения в полосках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Штрихкод на упаковке содержит данные о товаре, которые быстро считывает магазинная техника. На вид это просто полоски, но по ним можно определить нужную информацию для учёта.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вокруг в учебниках и на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 значки в учебниках передают смысл без лишних слов. Например, пиктограммы в пособиях помогают понять, что делать или чего избегать, даже при беглом взгляде.
</a:t>
            </a:r>
            <a:endParaRPr lang="en-US" sz="1332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в повседневной жизни школьника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сообщение превращается в код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включает выбор правил кодирования, передачу данных и последующую расшифровку.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 искусственные языки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языки (русский, английский, китайский) складываются в общении и со временем меняются. Люди передают мысли с помощью слов и грамматики, понятных носителям языка.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языки создают, чтобы добиться точности. Например, математика использует знаки и формулы, а программирование — команды и символы для управления вычислениями.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Морзе, дорожные знаки и компьютерные коды относятся к искусственным способам передачи информации: они опираются на заранее известные правила чтения.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кодов встречаются чаще всего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числа чаще всего используются в школе, телефонах и интернете, поэтому они видны почти в любой повседневной задаче.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текстовых и цифровых кодов показывает: для людей важна читаемость, а для устройств — однозначная обработка по правилам.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типичным учебным и повседневным примерам (ориентировочная оценка, точных статистических данных нет).
</a:t>
            </a:r>
            <a:endParaRPr lang="en-US" sz="10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Компьютеру проще работать с двумя вариантами сигналов.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информатике (общее объяснение принципа двоичного кодирования).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используют двоичный код: всё сводится к двум состояниям — 0 и 1. Это помогает устройству надёжно различать наличие или отсутствие сигнала.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844" y="1508047"/>
            <a:ext cx="3903661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способов кодирования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где применяют разные коды, а также их плюсы и минусы для людей и устройств.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кода всегда зависит от получателя: человеку важна понятность, устройству — однозначность и удобство обработки.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объяснения принципов кодирования в информатике.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Морзе и сигналы на расстоянии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Морзе передаёт буквы точками и тире. Её использовали в телеграфе, на флоте и в радиосвязи, когда сообщение нужно было передать далеко и быстро.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длинные сигналы помогали обмениваться данными там, где разговор был невозможен. Сигналы можно было передавать разными способами — например, телеграфным ключом или фонариком. 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60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символы, которые понятны без слов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быстро сообщают водителю и пешеходу правила и ограничения: где можно ехать, где запрещено, как ориентироваться на маршруте. Если знак неизвестен, даже опытный человек ошибается.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Пиктограммы в аэропорту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действия обозначают рисунками: выход, туалет, багаж, посадка. Это снижает нагрузку на текст и ускоряет поиск нужного места, особенно когда языки пассажиров различаются.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на упаковке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Этикетки сообщают, как хранить товар: температура, беречь от влаги, срок годности, переработка. Символы помогают понять условия без чтения длинных инструкций на разных языках.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в переписке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передают настроение и намёк на смысл сообщения: радость, предупреждение, согласие. Один и тот же значок может читаться по-разному в разных культурах, поэтому важно контекстуально понимать его.
</a:t>
            </a:r>
            <a:endParaRPr lang="en-US" sz="13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информации несет один символ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алфавите всего два знака, одному выбору соответствует 1 бит. При расширении алфавита знак может «выбирать» больше вариантов сразу.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рост числа символов увеличивает информационную ценность каждого выбора. Поэтому для хранения данных важны коды с достаточно большим алфавитом.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построен по школьной формуле количества информации: при N вариантах на выбор приходится log2(N) бит (связь N=2^k).
</a:t>
            </a:r>
            <a:endParaRPr lang="en-US" sz="10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перекодирование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одного и того же сообщения между системами знаков по установленным правилам соответствия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кодируются числа, текст, изображения и звук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кодируют цифрами и в компьютере переводят в двоичную запись. После этого техника может сравнивать, складывать и хранить значения, выполняя операции над битами.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состоит из букв, знаков препинания и пробелов. Для передачи в устройствах каждый символ заменяют кодом, а затем восстановление происходит по тому же правилу соответствия.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в компьютере разложены на пиксели. Каждый пиксель получает свой код цвета, а вместе коды задают, как выглядит картинка при выводе на экран.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 цифровых устройствах превращают в последовательность чисел. Устройство измеряет сигнал через короткие интервалы времени, а затем воспроизводит его обратно как звук.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кодирование используется сегодня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узнаваемые примеры: QR-коды, штрихкоды, электронные билеты, PIN-коды и навигационные подсказки. Во всех случаях код помогает быстро передать нужную информацию.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сферы используют коды одинаково: чтобы хранить сведения и передавать их без длинных объяснений. Это снижает время и повышает удобство.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 школьного курса информатики; количественных долей не приводится (2026-05).
</a:t>
            </a:r>
            <a:endParaRPr lang="en-US" sz="10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07096"/>
            <a:ext cx="3604200" cy="19293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 кодировании возникают ошибки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ошибок связаны либо с неправильной записью, либо с потерями при передаче, либо с несовпадением правил чтения. В результате сообщение может стать искажённым или частично недоступным для понимания.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происходят из-за несовпадения правил или из-за потерь при передаче. Поэтому точность кодирования и надёжность канала критичны.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ситуаций из тем о передаче и распознавании данных; точные статистики не представлены.
</a:t>
            </a:r>
            <a:endParaRPr lang="en-US" sz="9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защищают кодированную информацию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посторонние не смогли прочитать данные, используют пароли и PIN-коды. Их задача — закрыть доступ к информации, даже если кодированная запись стала кому-то видна.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сервисах применяют секретные вопросы и биометрию: распознавание лица или отпечатка пальца. Эти меры помогают подтверждать личность и ограничивать действия в телефонах и мессенджерах.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Бит, байт и размеры файлов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1 байт равен 8 битам, любой файл состоит из огромного числа таких «порций». Поэтому размер фотографий и видео быстро растёт.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перехода к килобайтам и мегабайтам объём увеличивается ступенями. Отсюда следует: для больших файлов требуется больше памяти и более быстрый обмен данными.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определения двоичных приставок: 1 КБ = 1024 байта, 1 МБ = 1024 КБ (принято в вычислительной технике).
</a:t>
            </a:r>
            <a:endParaRPr lang="en-US" sz="10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выбора кода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код должен быть понятным тем, кто его читает, и точным при записи. Тогда правила распознавания совпадают, а смысл не искажается даже при многократном использовании.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выбирают так, чтобы его было удобно передавать и обрабатывать. Если формат слишком громоздкий или сложный, возрастает вероятность ошибок и требуется больше времени на операции.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одного и того же сообщения существуют разные коды: текстом, числами или двоичной записью. Подход выбирают под задачу, учитывая устройство, канал связи и того, кто получит информацию.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— основа работы цифрового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помогает передавать, хранить и обрабатывать информацию в едином виде. Благодаря этому числа, текст, изображения и звук становятся понятными компьютерам, а связь и навигация работают надёжно.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2026-05-14T10:11:23Z</dcterms:created>
  <dcterms:modified xsi:type="dcterms:W3CDTF">2026-05-14T10:11:23Z</dcterms:modified>
</cp:coreProperties>
</file>