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наречиях: главное правило для 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дефис в наречиях обязателен и почему это важно.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дефис в наречиях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точнее передавать действие, а их написание зависит от значения и строения слова. В 7 классе уже можно уверенно отличать наречие от похожего сочетания слов и избегать типичных ошибок.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 и как его узнать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отвечает на вопросы как? где? когда? куда? зачем? насколько? По вопросу легче понять, что слово обозначает признак действия, места, времени или меры.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зависит от глагола, прилагательного или другого наречия. Оно поясняет, как именно совершается действие, но само по себе не называет предмет.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 изменяются по родам, числам и падежам. Это помогает отличить их от слов, которые можно склонять или согласовывать с существительным.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часто встречаются сочетания вроде говорить громко, идти быстро, сделать по-новому. Такие слова делают высказывание точнее и выразительнее.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наречие показывает способ действия, время, место или степень признака. Именно поэтому оно так часто связано с орфографическими правилами и требует внимательной 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правописания наречий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дефисного написания наречий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 ставится не случайно, а по узнаваемой модели.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совпадает с одной из моделей, дефис нужен по правилу, а не по звучанию.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по- + -ому, -ему, -и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способ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наречия с приставкой по- и суффиксами -ому, -ему, -и: по-новому, по-хорошему, по-русски. Это одна из самых распространённых моделей.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способа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отвечают на вопрос как? и показывают, каким образом совершается действие. Они часто образованы от прилагательных, местоимений или названий признаков.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слышится приставка по- и окончание, похожее на -ому, -ему или -и, стоит проверить дефис. Этот признак помогает быстро находить нужное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во-первых, во-вторых, в-третьих помогают строить ответ по порядку. Они соединяют части рассуждения и показывают, с чего начинается и чем продолжается мысль.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формах есть приставка во- или в- и порядковое слово. Именно сочетание этих частей объясняет дефисное написание и отличает их от обычных выражений.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учебной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особенно полезны в устных ответах, сочинениях и доказательствах. С их помощью легче оформить перечисление и не потерять последовательность аргументов.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во-вторых, в-третьих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слова как признак дефиса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пишется в наречиях, где повторяется одно и то же слово или близкая основа: чуть-чуть, еле-еле, тихо-тихо. Повтор сразу указывает на особую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признак более заметным: действие становится слабее, дольше или выразительнее. Поэтому такие наречия часто встречаются там, где нужно передать оттенок смысла.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формы хорошо слышны в разговоре, художественных текстах и упражнениях по орфографии. Они помогают почувствовать, как язык передаёт эмоциональность и точность.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представить как повтор одной и той же части, стоит проверить дефис. Такой приём помогает быстро заметить нужное написание в учебной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нужен ли дефис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модели слова и его значению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сочетания, которые нужно запомнить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лучше запоминать сразу целиком: точь-в-точь, мало-помалу, давным-давно. Их написание не всегда удобно объяснять только общим правилом.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форм есть языковая история, поэтому современное объяснение не всегда полностью раскрывает их написание. В школьной практике такие слова рассматриваются как устойчивые.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сочетание кажется необычным и не подходит под обычные модели, полезно свериться с образцом или словарём. Так легче избежать ошибки в спорных случаях.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группами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устойчивые наречия вместе: точь-в-точь, как-никак, крест-накрест. Группировка помогает быстрее вспомнить нужный дефис на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91226"/>
            <a:ext cx="4813500" cy="17271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Слитно, раздельно или через дефис: сравнение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школьных примеров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звучащие слова могут писаться по-разному, если они относятся к разным грамматическим случаям.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значение слова, его состав и связь с другими словами в 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формы стоит существительное с зависимым словом, это обычно не наречие, а сочетание слов. В выражении по новому мосту слово новому связано с мосту и изменяется как прилагательное.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вопрос к слову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на вопрос как? и обозначает признак действия. В слове по-новому есть значение способа действия, поэтому оно пишется через дефис и не связано с существительным.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значение и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 слух слова могут писаться по-разному. Проверка смысла помогает увидеть, где перед нами наречие, а где обычное словосочетание, и быстро выбрать правильное написание.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наречие с сочетанием слов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примерам из материалов презентации; не статистические данные.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встречаются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не словарные частоты, а распределение примеров в теме: это помогает увидеть, какие модели нужно выучить в первую очередь.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модель с по-, значит, её стоит запомнить как основную. Остальные группы важны, но встречаются как отдельные устойчивые случаи.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без дефиса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раздельное написание там, где нужен дефис: по новому, во первых, чуть чуть. Обычно это происходит, когда слово воспринимается как обычное сочетание, а не как наречие.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узнают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иногда видят знакомые части слова, но не соотносят их с правилом. Из-за этого по-русски или по-новому записываются неверно, хотя их строение сразу подсказывает дефис.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возникает, когда форма похожа на прилагательное с зависимым словом. Тогда нужно проверить, отвечает ли слово на вопрос как? и связано ли оно с действием, а не с существительным.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устойчивые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выражения, как точь-в-точь или мало-помалу, часто пишут по памяти неточно. Здесь помогает только запоминание целой формы, потому что правило выводится не так легко, как в других случаях.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 запоминания правила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по-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По-новому и по-русски показывают самый частый способ написания наречий через дефис. В этих словах легко увидеть приставку по- и окончание, на которое опирается правило.
</a:t>
            </a:r>
            <a:endParaRPr lang="en-US" sz="1114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 напоминает, что дефис нужен в словах, которые обозначают порядок рассуждения. Такой пример удобно использовать в ответах, когда нужно перечислить несколько мыслей последовательно.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для усиления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Чуть-чуть и еле-еле запоминаются как слова, где повтор усиливает значение. Этот приём помогает увидеть, что дефис связан не с длиной слова, а с его строением.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Тихо-тихо и крепко-накрепко встречаются в речи, когда нужно передать усиление признака. Такие примеры хорошо подходят для запоминания, потому что они звучат ярко и легко узнаются.
</a:t>
            </a:r>
            <a:endParaRPr lang="en-US" sz="1045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Точь-в-точь служит примером формы, которую лучше запомнить целиком. Она часто встречается в учебных заданиях и помогает быстро проверить, узнаёт ли ученик устойчивое наречие.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в три шага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нужен ли дефис в наречии или следует выбрать другое написание.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орфографии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написать наречие, нужно сначала узнать, к какой части речи относится слово. Без этого легко перепутать наречие с прилагательным или сочетанием предлога со словом.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часто зависит от приставки, суффикса, повтора основы и общей модели слова. Поэтому разбор по составу помогает не только в теме наречий, но и в других орфографических правилах.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видеть, к какому слову относится форма, особенно важно для различения наречия и словосочетания. Именно значение связи между словами подсказывает правильное написание.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 зависимость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перекликается со сложными словами, где тоже важно замечать строение и соединение частей. Орфография становится понятнее, когда ученик опирается не на угадывание, а на модель.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«Дефис в наречиях»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пары для сравнения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правильное и ошибочное написание и объясните выбор по модели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дефис входит в нормативную форму. Ошибка чаще всего возникает, когда ученик воспринимает слово как обычное сочетание.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себя в тетради и в диктанте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нужные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просмотрите текст и отметьте наречия с приставкой по-, слова с повтором и формы во-первых, во-вторых. Именно они чаще всего требуют внимания при проверке.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 правилом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найденное слово нужно соотнести с известной моделью дефисного написания. Если форма подходит под правило, дефис ставится без сомнений и проверяется по образцу.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похожие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уделяйте словам, которые можно принять за сочетание предлога с прилагательным. Такие примеры полезно перечитывать отдельно, потому что именно в них чаще всего появляются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примерам, использованным в презентации; не статистическое исследование.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моделей дефисного написания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учебную значимость моделей: какие формы полезнее всего узнавать при чтении и письме.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 — модель с по-, но остальные случаи тоже нужно знать. Вместе они образуют небольшой, но очень важный набор орфографических образцов.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запоминается через модель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 легче всего писать правильно, если узнавать модель: по-новому, во-первых, чуть-чуть, точь-в-точь. Чем внимательнее ученик смотрит на строение слова, тем увереннее пишет без ошибок.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2026-05-28T16:49:06Z</dcterms:created>
  <dcterms:modified xsi:type="dcterms:W3CDTF">2026-05-28T16:49:06Z</dcterms:modified>
</cp:coreProperties>
</file>