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Animal Quiz: слова и факты о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через животных: слова, факты и викторина.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English: why this topic works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животных помогает повторять лексику, прилагательные и простые модели предложений. По ней легко задавать вопросы, сравнивать признаки и тренировать чтение, аудирование и устную речь в одной понятной теме.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4113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57883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Animals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животных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animal, pet, farm animal, wild animal и sea animal помогают быстро назвать группу животного и выбрать нужный пример для ответа в викторине.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mammal, bird, fish, reptile и insect нужны, чтобы описывать животных точнее и связывать внешний вид с особенностями жизни и среды обитания.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качества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fast, slow, dangerous, friendly, clever, strong и beautiful делают описание живым и помогают сравнивать животных без сложных фраз.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live, eat, swim, fly, run, climb, hunt, protect и grow позволяют строить короткие, понятные предложения о действиях животных.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ответов в викторине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становятся основой для вопросов, подсказок и коротких ответов. Чем увереннее ученик использует лексику, тем легче ему быстро реагировать в quiz.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different habitats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в пустыне, где мало воды и очень жарко. Его длинные ноги и способность долго обходиться без питья помогают ему выживать в таких условиях.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приспособлен к холоду: густой мех сохраняет тепло, а сильные лапы помогают двигаться по льду и искать добычу на больших расстояниях.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легко движется в воде благодаря обтекаемому телу и плавникам. Такая форма тела помогает ему быстро плавать и ловко менять направление.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живёт в лесу, где ей помогают осторожность, быстрые движения и маскировка. Рыжая шерсть хорошо сочетается с природной средой и делает животное менее заметным.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травянистых степях и на лугах животным нужны скорость, длинные ноги или хороший обзор. Эти признаки помогают находить пищу и вовремя замечать 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 groups and their main features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внешние признаки связаны со способом жизни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характерные признаки. По покрытию тела, дыханию и движению можно быстро определить, к какой группе относится животное.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животных по основным признакам.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о размерах животных; значения округлены.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 and small animals in the world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животных сильно различается: от гигантов океана до крошечных птиц, которых легко не заметить среди цветов.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животное, тем не одинаковее его среда жизни и способ передвижения. Размер влияет на питание, защиту и образ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animals protect themselves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сливаются с фоном и становятся почти незаметными. Хамелеон меняет цвет, а палочник похож на веточку, поэтому хищнику трудно его заметить.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ёжика есть колючки, а у черепахи — прочный панцирь. Когда опасность приближается, такие животные сворачиваются или прячут уязвимые части тела.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помогает убежать от врага или успеть поймать добычу. Зебры, газели и многие рыбы спасаются именно благодаря скорости и внимательности.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 и запах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защищаются с помощью яда или сильного запаха. Это отпугивает врагов и делает нападение слишком опасным или неприятным.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Стадо, стая или косяк дают дополнительную защиту. Когда животные держатся вместе, хищнику труднее выбрать одну цель и незаметно подойти ближе.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 answer pattern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задания в Animal Quiz: от вопроса до результата.
</a:t>
            </a:r>
            <a:endParaRPr lang="en-US" sz="17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у дома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живёт рядом с человеком и помогает охранять дом. Она хорошо запоминает людей, реагирует на команды и может быть надёжным другом для семьи. В викторине это удобный пример слова pet и домашнего животного.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рядом с человеком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издавна помогает человеку перевозить людей и грузы. Она сильная, выносливая и требует заботы, поэтому хорошо подходит для обсуждения темы domestic animals. Такой пример показывает, как животные могут быть полезны людям.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корова и курица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помогает держать мышей подальше от дома, корова даёт молоко, а курица несёт яйца. Эти животные знакомы детям по жизни в деревне и по школьным заданиям, где важно отличать полезных домашних животных от диких.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Pets and animals around people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9351"/>
            <a:ext cx="4788300" cy="1513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Domestic animals and wild animals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домашних и диких животных.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сравнить, как животные живут рядом с людьми и в 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зависят от человека, а дикие добывают пищу и выживают сами. При этом обе группы сохраняют базовые потребности в еде, защите и среде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«Unit 4. Animal Quiz».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active at different times of day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активности помогает животным находить пищу и избегать перегрева или опасности. В викторине важно помнить не только вид, но и образ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групп по три примера: животные могут быть активны утром, ночью или в сумерках.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помогает добывать и удерживать пищу: у пеликана он подходит для ловли рыбы, а у дятла — для поиска насекомых под корой деревьев.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 добыча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помогает сохранять равновесие, менять направление и удерживаться на поверхности. У многих животных он также служит сигналом или средством защиты.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и равновесие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 ноги определяют способ передвижения. У утки они помогают плавать, а сильные задние ноги кенгуру приспособлены для прыжков на большие расстояния.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 движение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показывают, чем питается животное. Острые зубы нужны хищникам, а у многих травоядных они помогают срезать и пережёвывать растения.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питание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parts and animal abilities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Habitat and camouflage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лис меняет окраску шерсти в зависимости от сезона, поэтому становится менее заметным на снегу и льду. Это помогает ему и скрываться, и приближаться к добыче.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может почти сливаться с дном моря. Такая окраска делает её трудной для хищников и помогает оставаться незаметной рядом с песком и камнями.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 ветку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внешне напоминает тонкую ветку. Благодаря этому насекомое легче прячется среди растений и дольше остаётся незамеченным для врагов.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встречаются desert, forest, savanna, ocean и tundra. В каждом месте животным нужны свои признаки, которые помогают выживать при жаре, холоде или нехватке пищи.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снижает риск быть замеченным и повышает шанс найти еду. Именно поэтому вопросы про habitat и camouflage часто встречаются в школьной викторине.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общеизвестным справочным данным; значения скорости приведены приблизительно.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and slow animals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зависит от среды: на суше важны сильные ноги, а в воде — обтекаемое тело и плавники. У черепахи скорость особенно мала, зато она помогает выживанию.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животные используют скорость для охоты и спасения, а медленные — для осторожного передвижения и экономии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animals reproduce and care for babies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детёнышей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рождаются или вылупляются детёныши, и на первых этапах жизни они особенно уязвимы. Поэтому взрослые особи часто охраняют их и помогают им выжить.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откладывают яйца и кормят птенцов. Такая забота защищает потомство от холода, хищников и нехватки пищи в первые недели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выкармливают детёнышей молоком. Это даёт малышам питание и время, чтобы окрепнуть, научиться двигаться и распознавать опасность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опека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пингвины и волки, долго остаются рядом с молодняком. Забота родителей повышает шанс, что потомство вырастет и сохранит вид.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features of animal groups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признаки нескольких групп животных и увидеть, как строение тела связано со способом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устойчивый набор признаков: покрытие тела, способ дыхания и типичный пример помогают быстро распознать животное.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Animals.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food chains in nature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показывает, как энергия переходит от растений к животным и затем возвращается в почву.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 animals and nature protection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животных снижается из-за вырубки лесов, загрязнения воды, изменения климата и браконьерства. Когда среда обитания разрушается, животным становится труднее находить пищу и размножаться.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исчезают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России входят амурский тигр, снежный барс и дальневосточный леопард. Эти виды нуждаются в постоянной охране и бережном отношении к природным территориям.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примеры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заповедники и охрана мест обитания дают животным безопасное пространство. Такие меры снижают риск исчезновения и помогают сохранять редкие виды.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человек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защищать природу сейчас, животные сохранятся для будущих поколений. Сохранение видов — это не только забота о животных, но и забота о равновесии в природе.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общеизвестным биологическим фактам.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Interesting facts for the quiz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факты легко превратить в вопросы викторины. Они помогают запомнить новые слова и одновременно проверяют реальные знания о 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 может стать отдельным вопросом, потому что он короткий, необычный и хорошо связывает английскую лексику с содержанием темы.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we learned in Unit 4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мы сравнивали группы животных, их среды обитания, питание, движение и строение тела. Английские слова и факты помогли потренировать чтение, речь и память через викторину.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2026-05-30T21:20:49Z</dcterms:created>
  <dcterms:modified xsi:type="dcterms:W3CDTF">2026-05-30T21:20:49Z</dcterms:modified>
</cp:coreProperties>
</file>