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морские ежи, голотурии, офиуры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Иглокожие морские животные с уникальными формами и важной экологической ролью.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Иглокожие — группа животных с радиальной симметрией и внутренним скелетом. Их около 7000 видов обитает на морском дне всех глубин, играя значимую роль в экосистемах как фильтраторы и биоинженеры.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Иглокожие: уникальные морские организмы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морских ежей напоминает округлый шар с крепким панцирем, покрытым подвижными иглами, защищающими от хищников и помогающими в передвижении.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ежи: морфология и среда обитания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 расположен снизу — на оральной стороне тела, а анальное отверстие — сверху, что характерно для их радиальной симметрии.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варьируются от нескольких сантиметров до тридцати, а окраска включает оттенки фиолетового, красного, зелёного и черного цветов.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ежи обитают на каменистых и песчаных участках дна, где находят пищу и укрытия от врагов.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Жевательный аппарат «Аристотелев фонарь»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инструмент питания — сложный механизм с пятью зубами, позволяющий соскребать водоросли с поверхности камней. Этот аппарат эффективно функционирует благодаря мощным мышцам.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структуры — иглы и педицеллярии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Иглы служат первой линией обороны, а педицеллярии — это мелкие клешневидные органы, которые очищают тело морского ежа от водорослей и паразитов, а также защищают от микроскопических врагов.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Водно-сосудистая система как двигатель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из кольцевого и радиальных каналов управляет движением игл и щупалец, переносит питательные вещества и участвует в дыхании, обеспечивая активное функционирование организма.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морского ежа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1781" y="1162275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4869" y="1162275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7725" y="1162275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места обитания морских ежей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насчитывается свыше 900 видов морских ежей, они отличаются морфологией и приспособлены к разным условиям.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Ареалы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Обыкновенный морской еж распространён в Средиземном и Атлантическом морях, предпочитая прибрежные зоны с каменистым дном.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Глубинные обитатели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ежей живут на глубинах до 5000 м, приспосабливаясь к высоким давлениям и низким температурам.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Предпочтения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ежи выбирают воды с высокой солёностью и хорошей водной циркуляцией для насыщенного кислородом обитания.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032" y="1734625"/>
            <a:ext cx="3816386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морских ежей, голотурий и офиур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трёх подтипов иглокожих, отличающихся размерами, питанием и средой обитания.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выполняет уникальные экологические функции, способствуя биоразнообразию.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зоологический справочник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Мягкое, вытянутое тело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Голотурии имеют форму вытянутого огурца, покрытого кожей с мелкими шипами и бугорками, что обеспечивает защиту и маскировку в донных условиях.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Ловчие щупальца у рта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рта расположены 10-30 щупалец, которые помогают собирать пищу с морского дна, задерживая частицы органики и детрита.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кожи у некоторых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голотурии обладают дополнительной защитой из хитина или известковой муки, что увеличивает их выживаемость в сложной среде.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Голотурии: внешнее строение и характеристики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Голотурии передвигаются медленно, сокращая мышцы тела и используя трубочки для движения по грунту и манипуляций с субстратом.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Питаются органическими остатками, фильтруя ил и песок через рот и извлекая питательные вещества из донных отложений.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они зарываются в грунт и проявляют активность преимущественно ночью, что снижает риск хищничества.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и питание голотурий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и лучей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Офиуры состоят из малого центрального диска и пяти длинных, гибких лучей, длина которых в 10–20 раз превышает размер диска, обеспечивая ловкость и скорость.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Суставчатое разделение лучей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Лучевые сегменты разделены подвижными суставами, позволяющими офиурам изящно изгибать и быстро маневрировать в воде и на дне.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Покрытие и шипы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покрыто мелкими пластинками, придающими защиту, а на диске располагаются шипы, которые служат дополнительной преградой для хищников.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особенности офиур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Офиуры двигаются, изменяя изгибы лучей волнообразно, что обеспечивает высокую манёвренность и скорость передвижения по дну.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случае опасности некоторые офиуры способны кратковременно плавать, используя свои лучшие способности к движению в воде.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Обладают способностью зарываться в песок для маскировки, быстро реагируют на свет и прикосновения, что помогает им избегать хищников.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преимущественно активны ночью, что снижает конкуренцию и риск быть съеденными крупными хищниками.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поведение офиур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ежи сдерживают избыточный рост водорослей, обеспечивая открытость субстрата для других морских организмов и сохраняя баланс рифовых экосистем.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важным элементом пищевой цепи, являясь добычей для различных хищников: рыб, крабов, морских звёзд, выдр и мурен.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снижении численности ежей наблюдается зарастание морского дна водорослями, что негативно влияет на биоразнообразие и состояние прибрежных экосистем.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морских ежей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Голотурии активно перерабатывают донные осадки, улучшая структуру и качество морского грунта, что способствует жизни многих микроорганизмов.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Офиуры разрыхляют грунт благодаря своей подвижности, принимая участие в аэрировании и ускоряя минерализацию органики в донном сообществе.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деятельность офиур и голотурий обеспечивает эффективное разложение органических веществ, поддерживая экологический баланс морского дна.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голотурий и офиур в морские экосистемы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морских ежей сосредоточена в Тихом океане, особенно в его прибрежных районах, что связано с благоприятными условиями среды.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ежи преобладают в холодных и умеренных водах Тихого океана, тогда как офиуры предпочитают тёплые тропические и субтропические воды.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UN FAO, 2022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и численность по регионам мира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Иглы как барьер от хищников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ежи вооружены длинными острыми иглами, некоторые из которых содержат ядовитые железы. При нападении они способны нанести болезненные повреждения и отпугнуть врага.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Эвисцерация — защитная реакция голотурий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опасной ситуации голотурии могут сбросить часть внутренних органов, что отвлекает хищника. Этот процесс называется эвисцерацией и требует последующего восстановления.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Клейкие нити для защиты и запутывания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голотурии вырабатывают клейкие белковые нити, которые прочно удерживают потенциального хищника или раздражителя, обеспечивая время для спасения.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защиты: морские ежи и голотурии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377943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Атлас морских беспозвоночных, 2022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отображает основные компоненты питания морских ежей, голотурий и офиур, раскрывая их экологическую специализацию и роль в пищевых сетях.
</a:t>
            </a:r>
            <a:endParaRPr lang="en-US" sz="1055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питании отражают уникальные экологические ниши: ежи — растительноядные, голотурии — детритофаги, офиуры — хищники и падальщики.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Питание: сравнение трёх групп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личиночное развитие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Икрометание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происходит в определённые сезоны, когда особи откладывают икру в воду для наружного оплодотворения.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внешнее, происходит в водной среде, что позволяет массово увеличить численность будущих личинок.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Планктонная личинка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следующие типы личинок: эхиноплутея у ежей, аурикулия у голотурий, офиоплутея у офиур, что обеспечивает их расселение.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Оседание и метаморфоз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оседают на морское дно, подвергаются морфологическим изменениям и превращаются во взрослых представителей своего вида.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Деликатесы из морских ежей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Икра морских ежей ценится в японской и европейской кухне как деликатес. Ежегодный улов превышает 120 000 тонн, что отражает их экономическую значимость.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применение голотурий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Голотурии (трепанги) используются в традиционной медицине и биотехнологиях благодаря наличию биологически активных веществ, улучшающих здоровье и иммунитет.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с офиурами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Офиуры часто служат объектами в лабораторных экспериментах, изучая процессы регенерации и адаптации, что способствует развитию биологии и медицины.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человеком: пищевая, медицинская и научная ценность
</a:t>
            </a:r>
            <a:endParaRPr lang="en-US" sz="20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морских ежей способны жить до 30 лет, демонстрируя удивительную долговечность среди морских беспозвоночных.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морских ежах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ежи быстро восстанавливают утраченные иглы и педицеллярии, что помогает им сохранять защитные функции после повреждений.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2019 году в районе Сан-Диего был зафиксирован рекордный улов икры морских ежей — более 400 тонн за один сезон.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скопления ежей, называемые «бурями ежей», могут вызвать серьёзные изменения в морских экосистемах, угрожая лесам ламинарий.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голотурии при угрозе выделяют ядовитые токсины, которые эффективно отпугивают хищников и могут убивать мелких рыб.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Офиуры характеризуются высокой скоростью регенерации — полное восстановление утраченных лучей занимает от двух до четырёх недель.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Красном море зарегистрировано более 120 видов офиур, треть из которых считается редкими и представляет научный интерес.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голотуриях и офиурах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иглокожих для экологии и человека
</a:t>
            </a:r>
            <a:endParaRPr lang="en-US" sz="1575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2035825"/>
            <a:ext cx="3470700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ежи, голотурии и офиуры поддерживают устойчивость морских экосистем, способствуют переработке органики и представляют ценный ресурс для науки и промышленности.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2026-05-07T12:52:27Z</dcterms:created>
  <dcterms:modified xsi:type="dcterms:W3CDTF">2026-05-07T12:52:27Z</dcterms:modified>
</cp:coreProperties>
</file>