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вспомогательной окружности: зачем он нужен
</a:t>
            </a:r>
            <a:endParaRPr lang="en-US" sz="29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свойства окружности часто дают короткое решение.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задаче стоит искать окружность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чертеже встречаются углы, хорды, касательные или равные отрезки, стоит проверить, не скрыта ли здесь окружность.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метод вспомогательной окружности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условии ищут точки и отрезки, которые удобно соединить одной окружностью. Такая добавка не меняет задачу, но делает видимыми новые углы и равенства.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готовые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свойства вписанных углов, хорд и касательных. Они позволяют заменить неизвестные элементы уже знакомыми школьными фактами и сократить рассуждение.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к ответу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задача часто сводится к равенству углов, доказательству цикличности или вычислению длины через степень точки. Это и есть главный выигрыш метода.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скрытую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 там, где на чертеже сначала видны только треугольники и отрезки, а нужная связь появляется лишь после дополнительного построения.
</a:t>
            </a:r>
            <a:endParaRPr lang="en-US" sz="9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нужную задачу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встречаются равные углы, особенно при разных вершинах, стоит проверить, не лежат ли эти углы на одной окружности.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 хорда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рядом с хордой почти всегда подсказывает работу с окружностью, потому что угол можно заменить вписанным углом на той же хорде.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Середины и прямые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Середины отрезков, диаметры и прямые углы часто связаны с окружностью через середину дуги или свойства окружности с заданным центром.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180°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двух противоположных углов похожа на 180°, это сильный сигнал искать циклический четырёхугольник.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доказать, что четыре точки лежат на одной окружности, метод часто становится самым коротким путём к решению.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подсказывают окружность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хорда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удаётся показать равенство двух углов, опирающихся на одну хорду, значит, точки, вероятно, лежат на одной окружности.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задаче появляется сумма противоположных углов, ищут циклический четырёхугольник: для него эта сумма равна 180°.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 и 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отрезки удобно трактовать как хорды одной окружности, окружность помогает заменить длинные вычисления короткой связкой углов и равенств.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углы и одна дуга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общую дугу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окружность так, чтобы нужные точки оказались на ней. Тогда можно сравнивать углы, опирающиеся на одну и ту же дугу.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Сравниваем углы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отмечают вписанные углы, которые опираются на одну хорду. Такие углы равны, даже если находятся в разных частях чертежа.
</a:t>
            </a:r>
            <a:endParaRPr lang="en-US" sz="1168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Получаем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равенство углов превращается в нужный вывод: о длине, параллельности или принадлежности точек одной окружности.
</a:t>
            </a:r>
            <a:endParaRPr lang="en-US" sz="11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81215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087" y="1535175"/>
            <a:ext cx="410025" cy="4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и приёмы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циклического четырёхугольника противоположные углы дополняют друг друга до 180°. Это часто позволяет доказать нужное утверждение без лишних построений.
</a:t>
            </a:r>
            <a:endParaRPr lang="en-US" sz="1396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уже известно несколько равных углов, их удобно собрать в цепочку и проверить, не образуют ли они циклический четырёхугольник.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распознавания окружности доказательство становится короче: достаточно одного свойства, чтобы перейти от чертежа к строгому выводу.
</a:t>
            </a:r>
            <a:endParaRPr lang="en-US" sz="14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 хорда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угла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касательной и хордой равен вписанному углу, опирающемуся на ту же хорду. Поэтому неизвестный угол часто сразу заменяется известным.
</a:t>
            </a:r>
            <a:endParaRPr lang="en-US" sz="1231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чертежа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касательная и хорда входят в одну окружность, решение строится через уже знакомые свойства вписанных углов, без дополнительных сложных построений.
</a:t>
            </a:r>
            <a:endParaRPr lang="en-US" sz="1231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длинами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идея помогает и в вычислениях длин: касательная нередко связывается с секущей через степень точки.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степени точки в школьной планиметрии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точки связывает пересекающиеся хорды и секущие в одно равенство. Это особенно полезно, когда внутри фигуры есть точка пересечения.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для каждой точки позволяет находить длины без лишних вычислений.
</a:t>
            </a:r>
            <a:endParaRPr lang="en-US" sz="26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решения геометрических задач через вспомогательную окружность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окружности сразу даёт равные углы или произведения отрезков, из которых и строится решение.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шага обычно хватает, чтобы превратить условие в равенства.
</a:t>
            </a:r>
            <a:endParaRPr lang="en-US" sz="28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Заметки к примеру: треугольник и скрытая окружность
</a:t>
            </a:r>
            <a:endParaRPr lang="en-US" sz="281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подсказка
</a:t>
            </a:r>
            <a:pPr algn="ctr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сначала видны только стороны треугольника, но угол между прямыми часто связан не напрямую, а через окружность. Если провести её через вершины, можно перейти от неизвестного угла к уже знакомым вписанным и центральным углам.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в условии
</a:t>
            </a:r>
            <a:pPr algn="ctr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нередко кажется лишним, пока не появляется окружность. Тогда он связывается с дугой и помогает сравнивать углы, опирающиеся на одну хорду. Решение становится короче, потому что геометрия перестаёт быть «плоской» и начинает работать через окружность.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экономит шаги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особенно удобен в задачах на вычисление, где важно быстро увидеть равенство углов. Вместо длинных выкладок достаточно заметить правильную окружность и использовать её свойства как готовый инструмент.
</a:t>
            </a:r>
            <a:endParaRPr lang="en-US" sz="9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ход решения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Добавляем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окружность через три вершины треугольника и отметить, какие углы на ней уже можно сравнивать.
</a:t>
            </a:r>
            <a:endParaRPr lang="en-US" sz="1054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Сопоставляем углы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пару углов, опирающихся на одну хорду или одну дугу, и записать их равенство.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полученное равенство, чтобы выразить искомый угол без дополнительных построений.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52°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 и свойство противоположных углов циклического четырёхугольника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угол задаёт опору для всех остальных углов в циклическом четырёхугольнике.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угол, по которому удобно найти дополнительный искомый угол в 128°.
</a:t>
            </a:r>
            <a:endParaRPr lang="en-US" sz="25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касательная упрощает вычисления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становится вписанным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 хорда дают почти мгновенную замену неизвестного угла на вписанный. Это особенно полезно, когда в чертеже сложно увидеть прямую связь между линиями, а окружность сразу делает её очевидной.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через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находится вне окружности, удобно применять степень точки. Тогда произведения отрезков на секущих сравниваются между собой, и длины находятся без лишних вспомогательных построений.
</a:t>
            </a:r>
            <a:endParaRPr lang="en-US" sz="968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как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помогает зафиксировать дугу, а касательная — выбрать правильный угол для сравнения. Вместе они превращают рисунок в задачу на знакомые теоремы, а не на догадки.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подобных примерах окружность стоит провести так, чтобы на ней оказались точка касания и концы хорды. После этого вычисление сводится к двум стандартным свойствам окружности.
</a:t>
            </a:r>
            <a:endParaRPr lang="en-US" sz="10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решение по шагам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10175" y="1453284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Выделить опорные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точку касания и концы хорды, которые должны лечь на одну окружность. Это сразу задаёт нужную фигуру и убирает лишние линии из чертежа.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810175" y="2658993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Найти равный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угол между касательной и хордой с вписанным углом, опирающимся на ту же хорду. Так появляется равенство, которое можно использовать в вычислении.
</a:t>
            </a:r>
            <a:endParaRPr lang="en-US" sz="1194" dirty="0"/>
          </a:p>
        </p:txBody>
      </p:sp>
      <p:sp>
        <p:nvSpPr>
          <p:cNvPr id="12" name="Text 4"/>
          <p:cNvSpPr txBox="1"/>
          <p:nvPr/>
        </p:nvSpPr>
        <p:spPr>
          <a:xfrm>
            <a:off x="810175" y="3864699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Дойти до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остаётся применить степень точки или известные отрезки на секущих. Искомая длина или угол выражается через уже данные элементы без дополнительных построений.
</a:t>
            </a:r>
            <a:endParaRPr lang="en-US" sz="1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степени точки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секущие из одной точки дают одно и то же произведение отрезков. Это позволяет сразу перейти от рисунка к равенству длин и закончить вычисление.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секущие из одной точки дают равные произведения отрезков.
</a:t>
            </a:r>
            <a:endParaRPr lang="en-US" sz="29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смотреть в доказательстве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374750" y="1728783"/>
            <a:ext cx="63852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ctr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доказать, что четыре точки лежат на одной окружности, удобнее искать равенство углов, опирающихся на один отрезок. Тогда достаточно показать, что они видят одну и ту же хорду.
</a:t>
            </a:r>
            <a:endParaRPr lang="en-US" sz="1231" dirty="0"/>
          </a:p>
        </p:txBody>
      </p:sp>
      <p:sp>
        <p:nvSpPr>
          <p:cNvPr id="10" name="Text 3"/>
          <p:cNvSpPr txBox="1"/>
          <p:nvPr/>
        </p:nvSpPr>
        <p:spPr>
          <a:xfrm>
            <a:off x="1374750" y="2701701"/>
            <a:ext cx="63852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180°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путь — проверить, что сумма противоположных углов равна 180°. Этот признак особенно полезен, когда на чертеже уже есть пара смежных или дополнительных углов.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374750" y="3674633"/>
            <a:ext cx="63852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критерий
</a:t>
            </a:r>
            <a:pPr algn="ctr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подхода сводят доказательство к короткой цепочке уже знакомых фактов. Вместо сложного построения появляется ясный критерий, по которому видно, что точки образуют одну окружность.
</a:t>
            </a:r>
            <a:endParaRPr lang="en-US" sz="12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рисунка к доказательству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Ищем опорную хорду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пару точек, для которых удобно проверить равенство углов. Обычно это углы, опирающиеся на одну хорду или связанные с одной и той же дугой.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Связываем точки окружностью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вспомогательную окружность так, чтобы нужные точки оказались на ней. После этого равные углы становятся следствием свойств вписанных углов, а не отдельным предположением.
</a:t>
            </a:r>
            <a:endParaRPr lang="en-US" sz="1303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Собираем углы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строят цепочку равенств: один угол равен другому, затем появляется дополнительный угол до 180°. Такой переход почти всегда приводит к циклическому четырёхугольнику.
</a:t>
            </a:r>
            <a:endParaRPr lang="en-US" sz="1433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Записываем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условие выполнено, формулируют вывод: точки лежат на одной окружности. Это и есть нужный результат, который открывает путь к дальнейшему доказательству параллельности или перпендикулярности.
</a:t>
            </a:r>
            <a:endParaRPr lang="en-US" sz="13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где середины открывают окружность
</a:t>
            </a:r>
            <a:endParaRPr lang="en-US" sz="281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Середины как ориентир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появляются середины отрезков, и именно они задают неожиданные точки для окружности. Если заметить равные углы, можно провести окружность через середины и вершины треугольника, а затем использовать равенство дуг для вывода о параллельности.
</a:t>
            </a:r>
            <a:endParaRPr lang="en-US" sz="836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Неочевидная окружность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нужная окружность проходит не через все вершины сразу, а через две вершины и середину стороны. Тогда дуги оказываются равными, а это превращает сложное соотношение в понятное геометрическое равенство.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середина решает
</a:t>
            </a:r>
            <a:pPr algn="ctr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часто помогает доказать перпендикулярность: как только появляется нужная хорда и равные дуги, углы начинают складываться в прямой. В результате середины отрезков становятся не вспомогательной деталью, а ключом к решению.
</a:t>
            </a:r>
            <a:endParaRPr lang="en-US" sz="871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в конце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вспомогательной окружности делает сложную планиметрию понятной: нужно увидеть хорды, углы и касательные. Если сразу искать подходящую окружность, решение чаще всего складывается из коротких и знакомых шагов.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2026-07-27T06:58:15Z</dcterms:created>
  <dcterms:modified xsi:type="dcterms:W3CDTF">2026-07-27T06:58:15Z</dcterms:modified>
</cp:coreProperties>
</file>