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 мир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открывает мир через книги, карты, людей и собственный опыт.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«Окно в мир» — это способ узнавать страны, людей и события шире своего опыта.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 узнаём мир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 видите в мире каждый день?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даёт первые факты о странах, языках и событиях, а ещё учит сравнивать и задавать вопросы. Так появляются первые представления о мире.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друзья и поездки добавляют личные наблюдения. Из них мы узнаём, как живут люди рядом и далеко, и начинаем замечать различия без спешки.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 интернет показывают новости, видео и мнения людей из разных мест. Но именно здесь особенно важно отличать проверенную информацию от случайных сообщений.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окно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уже есть своё «окно», даже если он не называл его так. Оно складывается из того, что мы видим, слышим и переживаем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«окно в мир»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 встречаем что-то вне привычной среды: новую страну, идею, человека или событие. Это первый шаг к пониманию мира за пределами своего опыта.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сравниваем разные мнения и замечаем, что одна и та же тема может быть показана по-разному. Так появляется более точная картина.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кругозор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таких источников, тем меньше случайных стереотипов и тем шире взгляд. Разные «окна» помогают увидеть не только необычное, но и общее.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источника знаний о мире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источника работают вместе и помогают собрать более полную картину мира.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45121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впечатление пробуждает интерес: хочется узнать, почему место, традиция или событие устроены именно так. Любопытство начинает работать, когда есть что сравнивать.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4690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видим жизнь других людей, их привычки и условия, легче понять, что отличия не делают кого-то хуже или лучше. Так растёт эмпатия.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51643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источников помогает не доверять первому впечатлению. Тогда решение становится спокойнее, а вывод — точнее и честнее по отношению к фактам.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окно влияет на мышление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8447" y="3600580"/>
            <a:ext cx="3517789" cy="74890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«окна»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объясняет тему последовательно и подробно. Она помогает разобраться в причинах событий, выучить новые слова и увидеть связи между фактами, которые не всегда заметны сразу.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где находятся страны, города, моря и границы. Она нужна, чтобы ориентироваться в пространстве и понимать, как далеко или близко расположены места.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628306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видео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 видео дают образ места, человека или события. Они помогают представить атмосферу, но не всегда передают все детали и точный контекст.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человеком даёт живой взгляд и личный опыт. Через него можно узнать, как люди думают, чувствуют и объясняют свои привычки.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быстро открывает доступ к разным темам, но требует внимательности. Здесь особенно важно проверять, кто написал материал и можно ли ему доверять.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окно лучше другого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нужны точные сведения о стране, лучше начать с учебника и карты. Так проще понять название, расположение, столицу и соседей без лишних догадок.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опыт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 почувствовать настроение людей, полезнее разговор, интервью или история от первого лица. Они показывают не только событие, но и отношение к нему.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представление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хочется увидеть красоту места, лучше работают фотографии и видео. А чтобы ответить точно, стоит соединять несколько источников и сверять их между собой.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разнообразен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странах люди приветствуют друг друга поклоном, в других — рукопожатием или объятием. Обычное приветствие многое говорит о правилах общения.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ритуалы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тоже разные: где-то важны свет и музыка, где-то — семейные традиции, а где-то — особые ритуалы. Через них видно, что у каждой культуры свой ритм.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еда и школьные правила меняются от страны к стране. То, что кажется привычным одному ученику, для другого может быть новым и даже удивительным.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чайная церемония, яркие индийские праздники и северные традиции показывают, как по-разному люди выражают уважение, радость и связь с историей.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источника помогают увидеть мир с разных сторон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«Окно в мир»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источника — опыт, знания и общение — помогают увидеть мир с разных сторон и не ограничиваться одним впечатлением.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темы становятся понятнее, когда их связывают с привычными примерами из жизни школьника: от воды и транспорта до музыки и технологий.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темы показывают, что мир связан: одно событие, идея или привычка часто становится важной для многих стран сразу.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примеры, составлено для презентации.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касается всех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272641"/>
            <a:ext cx="3848986" cy="1669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отличить факт от мнения и не доверять первому найденному ответу.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автор, дата и факты понятны, информацию легче оценить. Сравнение нескольких источников снижает риск ошибки.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медиаграмотности для школьников.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информацию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признака, по которым можно заметить, что информация может быть ненадёжной.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медиаграмотности для школьников.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признака помогают насторожиться: обещания слишком хороши, эмоции слишком сильны, а доказательств почти нет.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делают онлайн-общение заметно безопаснее для школьника.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цифровой безопасности для детей и подростков.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простых правила снижают риск в сети: беречь личные данные, общаться уважительно и не молчать при кибербуллинге.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 окно: шаг за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мини-квеста для работы с информацией на примере темы «Открой окно».
</a:t>
            </a:r>
            <a:endParaRPr lang="en-US" sz="19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источника для одной темы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школьной мини-исследовательской работы: выбрать тему, собрать разные источники и сравнить результаты.
</a:t>
            </a:r>
            <a:endParaRPr lang="en-US" sz="19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для примера: «Моё окно в мир»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 начал исследование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спросил: как живут школьники в другой стране? Сначала я прочитал короткий учебный текст о распорядке дня, предметах и школьной форме. Потом сравнил его с фотографиями класса и коротким интервью, чтобы отделить факты от впечатлений.
</a:t>
            </a:r>
            <a:endParaRPr lang="en-US" sz="953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оказалось общим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меня удивили не отличия, а привычные вещи: уроки, перемены, друзья, домашние задания. Разные детали оказались важными, но сама школьная жизнь помогла найти общий язык и увидеть, что дети похожи больше, чем кажется.
</a:t>
            </a:r>
            <a:endParaRPr lang="en-US" sz="953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я научился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источников я понял: одно красивое фото не объясняет всё. Нужны текст, изображение и живой рассказ вместе. Тогда окно в мир становится шире, а выводы — точнее и честнее.
</a:t>
            </a:r>
            <a:endParaRPr lang="en-US" sz="10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Назови тему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коротко назови тему: так слушатель сразу поймёт, о чём работа и зачем она сделана. Тема должна быть точной и ясной, без слишком общих слов.
</a:t>
            </a:r>
            <a:endParaRPr lang="en-US" sz="1050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Подбери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добавь 3–4 факта с примерами. Лучше взять разные источники, чтобы показать не только один взгляд, но и сравнение наблюдений, картинок или коротких цитат.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напиши личный вывод. Он должен отвечать на вопрос: что я понял, чему удивился и почему эта тема стала для меня важной.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Проверь подачу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проверь оформление: текст читается, изображение помогает смыслу, а структура ведёт взгляд по порядку. Красота важна, но смысл и ясность — важнее.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сильную работу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учебной работы, составлено для презентации.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оценить результат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понять, что делает работу сильной и что ещё стоит улучшить.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четыре пункта выполнены, работа выглядит убедительно. Дополнительный вопрос или сравнение двух точек зрения делают её ещё содержательнее.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которые стоит открывать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открывается через опыт, знания и людей, а разные источники показывают его с разных сторон. Чем внимательнее мы проверяем информацию, тем честнее и безопаснее становится наше окно в мир.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2026-07-25T18:45:36Z</dcterms:created>
  <dcterms:modified xsi:type="dcterms:W3CDTF">2026-07-25T18:45:36Z</dcterms:modified>
</cp:coreProperties>
</file>