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 — это целый мир людей, веры и знаний.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охватывает не только искусство, но и веру, труд, нормы общения и способы передачи знаний.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эпоху шире искусства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«тёмных веках»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часто называют «тёмными веками», хотя именно тогда росли города, укреплялось право и складывались новые формы учёности. Эпоха была сложной, а не примитивной.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школы, мастерские и монастыри сохраняли и переписывали книги, а вместе с ними — память о прошлом. Книжная культура не исчезала, а развивалась в новых формах.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в сословном обществе, где права и обязанности зависели от происхождения. Такое устройство определяло повседневность, политику и даже представления о чести и долге.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этой темы просты и важны: как люди жили, во что верили, чему учились и почему создавали именно такие формы искусства и знания?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создавали не только утварь, но и сложные произведения искусства, а архитекторы строили соборы и крепости. Материальная культура отражала высокий уровень навыков и организации труда.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 Средневековья формировались через обмен людьми, текстами, товарами и идеями.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мира средневековой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63" y="1949450"/>
            <a:ext cx="388803" cy="444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9384" y="1949450"/>
            <a:ext cx="333259" cy="444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помогают историкам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свидетельства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и летописи показывают, как авторы объясняли события своего времени. Это ценно, но каждый текст отражает позицию конкретного писца, заказчика и среды.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 монастырские записи помогают понять религиозные представления, нормы поведения и память общин. Однако они часто подчёркивают назидательный смысл, а не точность деталей.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миниатюры и маргиналии рассказывают о чтении, образовании и визуальном вкусе эпохи. По ним можно проследить, как создавались и оформлялись книги.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 постройки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 — керамика, инструменты, одежда, остатки построек — показывают повседневную жизнь без прикрас. Они дополняют тексты и нередко уточняют то, о чём авторы умалчивали.
</a:t>
            </a:r>
            <a:endParaRPr lang="en-US" sz="125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помогают судить о верованиях, социальном статусе и ритуалах. Сопоставление всех источников позволяет увидеть Средневековье не как легенду, а как реальную историческую среду.
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модель общества соединяла религию, труд, войну и городскую экономику.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социальные роли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повседневной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 задавал время года: праздники, посты и важные службы определяли ритм жизни, труда и отдыха. Даже сельские работы подстраивались под религиозные даты.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 покаяние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 покаяние учили человека постоянно оценивать свои поступки. Вера в спасение души делала внутреннюю жизнь не менее важной, чем внешнее поведение.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соединяли религиозный опыт с путешествием, риском и общением между людьми. Для многих верующих это был способ приблизиться к святыне и изменить собственную жизнь.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Добродетели смирения, милосердия и послушания считались признаками правильной жизни. Благотворительность понималась не как частный выбор, а как обязанность христианина перед обществом.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грехе и наказании помогали церкви формировать нормы поведения. Религиозная этика проникала в семью, обучение, суд и даже отношения между сословиями.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дом строили просто: дерево, глина, солома, один очаг или печь. Тепло сохранялось плохо, а быт полностью зависел от сезона и запасов.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отличался плотной застройкой, мастерскими и рынками. Здесь люди чаще занимались ремёслами, торговлей и обслуживанием, а улицы были теснее и шумнее, чем в деревне.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показывала социальный статус через ткань, цвет и отделку. Дорогие материалы и украшения были доступны немногим, тогда как большинство носило практичную и долговечную одежду.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задавал распорядок дня: сельскохозяйственные работы, ремесло, торговля и домашние обязанности шли по световому дню и времени года. Отсюда зависели питание, отдых и семейный уклад.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одежда, пища и труд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собора: от формы к смыслу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опиралась на массивность, тяжёлые стены и небольшие окна. Такой собор выглядел как крепкое, почти неприступное здание и создавал ощущение устойчивости и защиты.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стремилась вверх: стрельчатые арки, своды и башни делали храм более высоким и светлым. Внутри появлялось больше пространства для витражей и сложной игры света.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Собор-учитель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был не только зданием, но и средством обучения. Скульптуры, росписи и витражи передавали библейские сюжеты тем, кто не умел читать, превращая пространство в урок.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организовывала движение верующих: вход, центральный неф, пересечение с трансептом и алтарная часть образовывали смысловой порядок, связанный с богослужением и священной историей.
</a:t>
            </a:r>
            <a:endParaRPr lang="en-US" sz="11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архитектурные части собора организуют движение, взгляд и богослужение.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как система символов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рассказывает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 в соборе был не просто украшением: цветной свет превращал библейский сюжет в переживание, понятное даже тем, кто не умел читать. Сцены располагались так, чтобы взгляд сам складывал историю из символов и жестов.
</a:t>
            </a:r>
            <a:endParaRPr lang="en-US" sz="1221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произведение мастерской
</a:t>
            </a:r>
            <a:pPr algn="l" indent="0" marL="0">
              <a:lnSpc>
                <a:spcPct val="100000"/>
              </a:lnSpc>
              <a:buNone/>
            </a:pPr>
            <a:r>
              <a:rPr lang="en-US" sz="4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в рукописи работала как маленькая сцена. Орнамент, инициалы и фигуры святых подчеркивали смысл текста, а мастерство переписчика и художника редко разделялось: одна книга рождалась в общем ремесленном порядке.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средневекового искусства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учёность держалась на латыни, а тексты в основном переписывали в монастырях. Главными жанрами были жития, проповеди и богослужебные книги, которые формировали общий религиозный язык эпохи.
</a:t>
            </a:r>
            <a:endParaRPr lang="en-US" sz="1369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расцвета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XII–XIII веках усилились переводы с арабского и греческого языков, а вместе с ними — интерес к античной философии, медицине и науке. Параллельно развивались эпос, рыцарский роман и куртуазная поэзия.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позднему Средневековью народные языки заняли более заметное место в литературе и деловой письменности. Книга стала важнее для обучения, а читательская культура вышла за пределы монастыря и двора.
</a:t>
            </a:r>
            <a:endParaRPr lang="en-US" sz="1386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книги и языки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Средние века шло от церковных школ к университетам, а знания соединяли богословие, логику и практические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переход от узких церковных центров учёности к более сложной образовательной системе, где знание стало систематизироваться и проверяться логикой.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средневекового образования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к университету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звучащей культуры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звучал в богослужении как единая молитвенная линия. Одноголосие и латинский текст подчёркивали не исполнителя, а священный смысл слов и общий порядок службы.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 танцы существовали рядом с церковной музыкой. Их исполняли на праздниках, ярмарках и в пути, а бродячие музыканты переносили мелодии между городом и деревней.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из обряда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театр возник из литургии: короткие сценки разыгрывали рождественские и пасхальные сюжеты. Позже появились мистерии и моралите, где через образы учили вере и нравственному выбору.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представление не были отделены от повседневной жизни. Они сопровождали церковный календарь, городские праздники и обучение, помогая людям запоминать тексты, сюжеты и нормы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развивалась не как единый скачок, а как набор практичных решений для поля, мастерской, торговли и 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имели устройства, повышавшие производительность и точность. Они поддержали рост городов, торговли и грамотности без резкого разрыва с прежним укладом.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средневековой техники: обобщение по учебной литературе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меняла повседневность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 — путь идей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товары в Европе воспринимались не только как редкость, но и как знак дальних связей. Пряности, ткани и другие предметы роскоши проходили через порты и рынки, меняя вкусы, моду и представления о достатке.
</a:t>
            </a:r>
            <a:endParaRPr lang="en-US" sz="1221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торговля приносила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медицинских и научных текстов расширяли круг знаний в европейских городах. Вместе с товарами перемещались способы счёта, наблюдения, лечения и ведения хозяйства, а торговцы и учёные становились посредниками культурного обмена.
</a:t>
            </a:r>
            <a:endParaRPr lang="en-US" sz="1221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лица средневекового 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47" y="2728778"/>
            <a:ext cx="490490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помогает увидеть, как менялись общество, городская жизнь и культура от века к веку.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показывают не обрыв, а постепенное усложнение культуры: от локальных форм к городским центрам знаний и затем к более светской придворной среде.
</a:t>
            </a:r>
            <a:endParaRPr lang="en-US" sz="1328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периодизация истории Средневековья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одной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собор и рукопись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как наглядный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говорил с человеком через пространство, свет и изображения. Порталы, витражи и скульптуры направляли взгляд и помогали «прочитать» библейскую историю без длинного текста.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образ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делала то же самое на страницах: инициалы, миниатюры и порядок разделов вели читателя от образа к смыслу. Книга становилась не только носителем знания, но и предметом памяти и престижа.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связывали обучение с верой и общественным авторитетом. Они показывали, что культура Средневековья учила не только словам, но и способу смотреть на мир.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культурных мира обычно рассматривают в этой эпохе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периодизация Средневековья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культурных миров обычно выделяют для Средневековья: латинскую Европу, Византию и исламский Восток. Их связь и обмен сделали эпоху взаимопроникающей, а не изолированной.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 — не прошлое без следа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важно потому, что оно создало институты, привычки и формы искусства, которые живут до сих пор. Понимая эту эпоху, мы лучше видим истоки европейской культуры и её сложность.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2026-07-26T01:11:06Z</dcterms:created>
  <dcterms:modified xsi:type="dcterms:W3CDTF">2026-07-26T01:11:06Z</dcterms:modified>
</cp:coreProperties>
</file>