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Сонаправленность векторов: основные признаки и 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 направление вектора и не перепутать его с противоположным?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Сонаправленность векторов в школьной геометрии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соединяет рисунок, координаты и действия с векторами. Она помогает сравнивать направления, решать задачи на построение и быстро проверять ответы без лишних вычислений.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84512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Направленный отрезок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 — это отрезок, у которого есть начало, конец и направление. Именно направление отличает его от обычного отрезка на чертеже.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107305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записывают вектор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вектор обозначают двумя буквами со стрелкой, например →AB, или одной строчной буквой. Выбор обозначения зависит от условий задачи и принятой записи.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07542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модуль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вектора называется модулем. Она показывает размер вектора, но не определяет, где он расположен на листе и куда направлен.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497854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длина не всё решает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вектора могут быть равны по длине, но иметь разное направление. Поэтому при сравнении важно учитывать не только размер, но и ориентацию стрелки.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7212354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вектора всегда есть геометрический смысл: он показывает не только расстояние, но и направление движения, силы или перемещения в задаче.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вектором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векторы и их виды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видов параллельных векторов помогает точно читать чертежи и не ошибаться, когда нужно сравнить направления сторон или записать ответ по рисунку.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не влияет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векторы могут быть одинаковыми по длине или сильно отличаться. Сам факт параллельности еще не говорит, что они направлены одинаково.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вида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параллельных векторов различают сонаправленные и противоположно направленные. Деление зависит только от того, куда указывают стрелки, а не от длины.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свойство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векторы лежат на одной прямой или на параллельных прямых. Это значит, что их направления связаны, даже если сами отрезки находятся в разных местах.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сонаправленных векторов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Ненулевые векторы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Сонаправленными считают только ненулевые векторы. У нулевого вектора нет собственного направления, поэтому к нему это понятие не применяют.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векторы должны быть параллельными: лежать на одной прямой или на параллельных прямых. Без этого говорить о сонаправленности нельзя.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сторона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совместить начала векторов, их стрелки должны смотреть в одну сторону. Именно это и означает одинаковую ориентацию.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длина допустима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Сонаправленные векторы могут быть любой длины: равной, большей или меньшей. Главное условие — одинаковое направление, а не совпадение размеров.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69"/>
            <a:ext cx="4213800" cy="1580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сонаправленные векторы на рисунке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84512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ориентация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две стрелки направлены вправо. Они могут начинаться в разных точках и иметь разную длину, но направление у них совпадает.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40518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изображены на параллельных прямых, поэтому их легко сравнить. Даже при разной длине видно, что стрелки смотрят в одну сторону.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257823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на чертеже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начала и конца помогают понять, какой именно вектор изображен. Такие подписи делают рисунок понятным и удобным для проверки.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Сонаправленные и противоположно направленные векторы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чем отличаются два вида параллельных векторов и почему одно лишь положение на параллельных прямых еще не определяет направление.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бывает общей для двух видов, а решающим признаком остается направление стрелок.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определение параллельных и сонаправленных векторов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нужно выполнить сразу: векторы должны быть ненулевыми и параллельными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проверь, что оба вектора имеют направление, а затем сравни ориентацию стрелок. Только после этого можно уверенно говорить о сонаправленности.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определение сонаправленных векторов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сонаправленности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 школьному определению векторов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Сонаправленность на координатной плоскости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5385" y="3569838"/>
            <a:ext cx="16254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без чертежа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удобны тем, что позволяют определить направление сразу по записи. Это помогает быстро проверить ответ и избежать ошибок при построении рисунка.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0890" y="1128968"/>
            <a:ext cx="16377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(2; 4) и (1; 2) сонаправлены, потому что первый вектор в два раза больше второго по каждой координате.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05982" y="1128968"/>
            <a:ext cx="1665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множитель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координаты одного вектора получаются из другого умножением на положительное число, векторы сонаправлены. Направление при этом сохраняется, а длина изменяется.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длины и направления у разных пар векторов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одинаковая длина не гарантирует одинаковое направление, а разная длина не мешает сонаправленности.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сонаправленности — направление стрелок; длина важна только для сравнения размеров векторов.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«Сонаправленность векторов»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491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1944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3448" y="2082714"/>
            <a:ext cx="517045" cy="459595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сонаправленности в окружающем мире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усилие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несколько человек толкают предмет в одну сторону, силы складываются по одному направлению. В векторной записи это удобно показывать стрелками, направленными одинаково.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на дороге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автомобиля, движущиеся по одной полосе в одном направлении, можно представить сонаправленными векторами. Такой образ помогает понимать движение на схеме и сравнивать его направление.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на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направление ветра изображают стрелкой. Если в разных точках стрелки смотрят одинаково, это помогает увидеть, что воздушные потоки движутся согласованно.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 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обозначении маршрутов или течений важно замечать одинаковую ориентацию стрелок. Так легче читать схемы, сравнивать направления и делать выводы без длинных пояснений.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Сонаправленные векторы в геометрических задачах
</a:t>
            </a:r>
            <a:endParaRPr lang="en-US" sz="2956" dirty="0"/>
          </a:p>
        </p:txBody>
      </p:sp>
      <p:sp>
        <p:nvSpPr>
          <p:cNvPr id="9" name="Text 2"/>
          <p:cNvSpPr txBox="1"/>
          <p:nvPr/>
        </p:nvSpPr>
        <p:spPr>
          <a:xfrm>
            <a:off x="57103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одинаковую ориентацию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посмотреть, куда направлены стрелки на рисунке. Если прямые параллельны, но стрелки смотрят в разные стороны, векторы уже не будут сонаправленными.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535193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стороны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многоугольниках удобно проверять, можно ли считать стороны параллельными и сонаправленными. Это помогает в задачах на построение, доказательство и поиск равных элементов.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49934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путаем длину и 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отрезки могут быть направлены по-разному, а разные по длине — одинаково. Поэтому в ответе важна не только величина, но и ориентация стрелок.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координаты одного вектора получаются из координат другого умножением на положительное число.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координаты пропорциональны и множитель положительный, векторы сонаправлены; знак минус указывает на противоположное направление.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и координат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координат сонаправленных векторов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сонаправленные векторы от противоположных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вывод по ответу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координатных задачах не нужно строить весь чертеж заново. Достаточно найти знак и величину множителя, чтобы точно определить направление и не перепутать вид параллельности.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640159" y="2981090"/>
            <a:ext cx="16263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знак множителя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число-множитель положительное, направление сохраняется, и векторы сонаправлены. Если множитель отрицательный, стрелка разворачивается, и векторы становятся противоположно направленными.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сравните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Запишите координаты двух векторов и проверьте, можно ли получить одну пару чисел из другой умножением на одно и то же число. Это первый и самый быстрый шаг.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определении направления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появляются, когда ученик смотрит только на форму рисунка и не проверяет ориентацию стрелок.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 — принимать любые параллельные векторы за сонаправленные; именно направление нужно проверять в первую очередь.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для учебной презентации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Отрицательное число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на отрицательное число направление меняется на противоположное. Поэтому полученный вектор уже не сонаправлен исходному, хотя его длина тоже изменяется по модулю множителя.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вывод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соединяет геометрию и алгебру: по знаку числа можно сразу понять, что произойдёт с направлением вектора, не выполняя сложных построений.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число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вектор умножить на положительное число, его направление не меняется. Новый вектор остаётся сонаправленным исходному, а длина увеличивается или уменьшается в заданное число раз.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сонаправленности с умножением вектора на число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69"/>
            <a:ext cx="4213800" cy="1580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пример на клетчатой бумаге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84512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вектор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клетчатой бумаге короткий вектор показывает одно и то же направление, даже если он занимает всего две клетки. Его длина мала, но ориентация стрелки сохраняется.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40518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вектор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длинный вектор занимает шесть клеток, но направлен так же, как первый. Это наглядно показывает, что сонаправленность не зависит от размера отрезка.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257823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вектора идут вправо и вверх под одинаковым углом. Именно совпадение направления, а не равенство длины, позволяет назвать их сонаправленными.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проверки сонаправленности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Ответьте на три коротких вопроса, чтобы проверить, являются ли векторы сонаправленными.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все три вопроса ответ «да», векторы сонаправлены. Отрицательный ответ хотя бы на один пункт даёт другой результат.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определение векторов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сонаправленных векторах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Сонаправленность определяется не длиной, а направлением. Если векторы ненулевые, параллельные и смотрят в одну сторону, они сонаправлены. Этот признак помогает уверенно читать чертежи, работать с координатами и избегать ошибок.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2026-06-03T14:15:20Z</dcterms:created>
  <dcterms:modified xsi:type="dcterms:W3CDTF">2026-06-03T14:15:20Z</dcterms:modified>
</cp:coreProperties>
</file>