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 героем, который изменил детективную литературу и изучение английского.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Артур Конан Дойл и Шерлок Холмс: английская литература и образ знаменитого детектива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 Холмсе помогают читать короткие тексты, расширять словарь и узнавать Лондон, героев и логику расследования через понятный сюжет и яркие образы.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Шерлок Холмс полезен на уроке английского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500" y="1092994"/>
            <a:ext cx="11379300" cy="2878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Arthur Conan Doyle: who he was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679356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Артур Конан Дойл родился в 1859 году в Эдинбурге, Шотландия. Это важно запомнить как часть его биографии и как культурный контекст автора.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283290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Шотландские корни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84241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учился в Эдинбургском университете и получил профессию врача. Наблюдательность и точность, нужные в медицине, позже помогли ему создавать убедительные детективные сцены.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088175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Медицинское образование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89126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Дойл писал не только о Холмсе, но и приключенческие, исторические и фантастические произведения. Это показывает его широкий литературный кругозор и творческую гибкость.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893060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жанры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9094011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урока английского особенно значимы написание имени Arthur Conan Doyle, годы жизни и связь автора с британской литературой, которой он придал мировую известность.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9697945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Имя, важное для английского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709" y="1143150"/>
            <a:ext cx="5394332" cy="526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Sherlock Holmes and Dr. Watson: the famous pair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6585300" y="1252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Холмс-логик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Шерлок Холмс — частный детектив, который замечает то, что другие пропускают. Он строит выводы по мелким деталям, а не по догадкам или случайности.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6585300" y="5275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расследования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изображения пары подходят квартира на Бейкер-стрит, лупа, письмо, газета и следы. Эти детали сразу создают узнаваемое настроение детективной истории.
</a:t>
            </a:r>
            <a:endParaRPr lang="en-US" sz="1800" dirty="0"/>
          </a:p>
        </p:txBody>
      </p:sp>
      <p:sp>
        <p:nvSpPr>
          <p:cNvPr id="13" name="Text 4"/>
          <p:cNvSpPr txBox="1"/>
          <p:nvPr/>
        </p:nvSpPr>
        <p:spPr>
          <a:xfrm>
            <a:off x="6585300" y="3934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характеров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союз интересен именно различием характеров: Холмс действует строго и аналитически, а Ватсон задаёт вопросы, уточняет факты и помогает увидеть общую картину.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6585300" y="2593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Ватсон как рассказчик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Доктор Ватсон — друг Холмса и часто рассказчик историй. Он смотрит на события проще, поэтому читателю легче следить за ходом расследования через его взгляд.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7630" y="1527000"/>
            <a:ext cx="5626541" cy="3673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Артура Конан Дойла; даты первой публикации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о Шерлоке Холмсе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произведения, по которым можно увидеть, как развивалась история героя и росла его популярность.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выходили на протяжении многих лет, поэтому интерес к Холмсу не угасал, а только усиливался.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 не только даты, но и то, как долго герой оставался важным для читателей и издателей.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сорок лет между первым появлением и последним сборником подтверждают необычайную устойчивость популярности Холмса.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Артура Конан Дойла и даты публикаций произведений о Шерлоке Холмсе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жизни Дойла и историй о Холмсе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398" y="2285100"/>
            <a:ext cx="276900" cy="27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398" y="3461853"/>
            <a:ext cx="276900" cy="2215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398" y="4626865"/>
            <a:ext cx="276900" cy="2215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0573" y="5740975"/>
            <a:ext cx="242550" cy="323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9335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дедукции и наблюдения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35150" y="20494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 деталям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Холмс замечает обувь, грязь, следы и одежду. Даже небольшая деталь может изменить ход расследования и привести к точному выводу.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1535150" y="3214488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Улики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использует письма, отпечатки, газеты и следы как доказательства. Для него важна каждая улика, потому что она связывает факты в одну цепочку.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1535150" y="43795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и речь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Холмс слушает, как человек говорит, ведёт себя и отвечает на вопросы. Манера речи нередко помогает понять характер и скрыть ложь становится труднее.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1535150" y="55445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Логический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он собирает факты, потом проверяет версии и только затем делает вывод. Поэтому в рассказах успех зависит от анализа, а не от удачи.
</a:t>
            </a:r>
            <a:endParaRPr lang="en-US" sz="1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Sherlock Holmes solves a case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расследования в рассказах о Шерлоке Холмсе.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500" y="1195328"/>
            <a:ext cx="11379300" cy="28781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221B Baker Street: the famous address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446186" y="4915398"/>
            <a:ext cx="2663985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221B Baker Street — это адрес квартиры Холмса и Ватсона в Лондоне. Он не просто обозначает дом, а сразу вызывает образ знаменитого детектива.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46179" y="4364777"/>
            <a:ext cx="2663985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адрес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290936" y="4915398"/>
            <a:ext cx="2663985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этот адрес стал одним из самых узнаваемых в мировой литературе. Даже те, кто не читал книги, часто знают его как часть истории о Холмсе.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3290929" y="4364777"/>
            <a:ext cx="2663985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всей серии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6135686" y="4915398"/>
            <a:ext cx="2663985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особенно важны слова street, house, flat, city и London. Они помогают связать текст с темой города и повседневной жизни в английском языке.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6135679" y="4364777"/>
            <a:ext cx="2663985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урока
</a:t>
            </a:r>
            <a:endParaRPr lang="en-US" sz="1300" dirty="0"/>
          </a:p>
        </p:txBody>
      </p:sp>
      <p:sp>
        <p:nvSpPr>
          <p:cNvPr id="14" name="Text 8"/>
          <p:cNvSpPr txBox="1"/>
          <p:nvPr/>
        </p:nvSpPr>
        <p:spPr>
          <a:xfrm>
            <a:off x="8980436" y="4915398"/>
            <a:ext cx="2663985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Старинная лондонская улица, табличка с номером дома и музей Холмса хорошо передают атмосферу произведений и делают место действия легко узнаваемым.
</a:t>
            </a:r>
            <a:endParaRPr lang="en-US" sz="1100" dirty="0"/>
          </a:p>
        </p:txBody>
      </p:sp>
      <p:sp>
        <p:nvSpPr>
          <p:cNvPr id="15" name="Text 9"/>
          <p:cNvSpPr txBox="1"/>
          <p:nvPr/>
        </p:nvSpPr>
        <p:spPr>
          <a:xfrm>
            <a:off x="8980429" y="4364777"/>
            <a:ext cx="2663985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Визуальный образ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следит за расследованием почти как участник игры: замечает подсказки, строит версии и ждёт финального объяснения.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Популярность держится на балансе простоты и интриги: история понятна, но решение всегда требует внимания и мышления.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литературных признаков рассказов о Шерлоке Холмсе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истории о Холмсе нравятся читателям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54" y="1177200"/>
            <a:ext cx="5362991" cy="549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важные персонажи историй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949313" y="1852813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Профессор Мориарти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949325" y="2131838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Мориарти — не просто злодей, а умный противник Холмса, с которым герой сражается не силой, а разумом. Такой образ делает рассказы напряжёнными и подчёркивает цену каждой ошибки.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949313" y="2967663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Инспектор Лестрейд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949325" y="3246688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Лестрейд представляет официальную полицию и часто обращается к Холмсу за помощью. Через него читатель видит, как частный сыщик действует быстрее и точнее, чем обычное следствие.
</a:t>
            </a:r>
            <a:endParaRPr lang="en-US" sz="1000" dirty="0"/>
          </a:p>
        </p:txBody>
      </p:sp>
      <p:sp>
        <p:nvSpPr>
          <p:cNvPr id="18" name="Text 6"/>
          <p:cNvSpPr txBox="1"/>
          <p:nvPr/>
        </p:nvSpPr>
        <p:spPr>
          <a:xfrm>
            <a:off x="949313" y="4082512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Миссис Хадсон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949325" y="4361537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Миссис Хадсон создаёт уют и порядок в квартире на Бейкер-стрит. Её спокойное присутствие помогает показать, что даже в мире преступлений у героев есть дом и привычный быт.
</a:t>
            </a:r>
            <a:endParaRPr lang="en-US" sz="1000" dirty="0"/>
          </a:p>
        </p:txBody>
      </p:sp>
      <p:sp>
        <p:nvSpPr>
          <p:cNvPr id="20" name="Text 8"/>
          <p:cNvSpPr txBox="1"/>
          <p:nvPr/>
        </p:nvSpPr>
        <p:spPr>
          <a:xfrm>
            <a:off x="949313" y="5197363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Лондонская среда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949325" y="5476388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Второстепенные персонажи расширяют картину Лондона: здесь есть полиция, жильцы, соседи и опасные преступники. Благодаря им истории становятся более реалистичными и напоминают настоящее городское окружение.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00" y="2083297"/>
            <a:ext cx="5955300" cy="26974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0" y="6190850"/>
            <a:ext cx="58068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Артура Конан Дойла и их адаптации в театре, кино, на радио и телевидении.
</a:t>
            </a:r>
            <a:endParaRPr lang="en-US" sz="109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Шерлок Холмс в книгах, кино и на телевидении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7015250" y="1466550"/>
            <a:ext cx="4643700" cy="3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один и тот же герой по-разному живёт в разных видах искусства.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Холмса легко переносится в разные форматы, потому что в центре остаются яркий герой, загадка и логика расследования.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Дойл изменил детективные истории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1294925" y="2513800"/>
            <a:ext cx="3169200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1887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рассказах о Холмсе появился новый тип героя: наблюдательный сыщик, который объясняет преступление через факты, а не случайность.
</a:t>
            </a:r>
            <a:endParaRPr lang="en-US" sz="1700" dirty="0"/>
          </a:p>
        </p:txBody>
      </p:sp>
      <p:sp>
        <p:nvSpPr>
          <p:cNvPr id="9" name="Text 2"/>
          <p:cNvSpPr txBox="1"/>
          <p:nvPr/>
        </p:nvSpPr>
        <p:spPr>
          <a:xfrm>
            <a:off x="2846725" y="4977950"/>
            <a:ext cx="31692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5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 века
</a:t>
            </a:r>
            <a:pPr algn="l" indent="0" marL="0">
              <a:lnSpc>
                <a:spcPct val="115000"/>
              </a:lnSpc>
              <a:buNone/>
            </a:pPr>
            <a:r>
              <a:rPr lang="en-US" sz="64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5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Детектив становится понятным и захватывающим жанром: есть преступление, улики, подозреваемые и логическое решение, которое читатель ждёт до конца.
</a:t>
            </a:r>
            <a:endParaRPr lang="en-US" sz="1575" dirty="0"/>
          </a:p>
        </p:txBody>
      </p:sp>
      <p:sp>
        <p:nvSpPr>
          <p:cNvPr id="10" name="Text 3"/>
          <p:cNvSpPr txBox="1"/>
          <p:nvPr/>
        </p:nvSpPr>
        <p:spPr>
          <a:xfrm>
            <a:off x="6308925" y="3869025"/>
            <a:ext cx="31692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2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
</a:t>
            </a:r>
            <a:pPr algn="l" indent="0" marL="0">
              <a:lnSpc>
                <a:spcPct val="115000"/>
              </a:lnSpc>
              <a:buNone/>
            </a:pPr>
            <a:r>
              <a:rPr lang="en-US" sz="651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 Холмсе закрепляют успешную формулу классического детектива и становятся образцом для других писателей, ищущих сильную сюжетную схему.
</a:t>
            </a:r>
            <a:endParaRPr lang="en-US" sz="1582" dirty="0"/>
          </a:p>
        </p:txBody>
      </p:sp>
      <p:sp>
        <p:nvSpPr>
          <p:cNvPr id="11" name="Text 4"/>
          <p:cNvSpPr txBox="1"/>
          <p:nvPr/>
        </p:nvSpPr>
        <p:spPr>
          <a:xfrm>
            <a:off x="8423100" y="2208150"/>
            <a:ext cx="30168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5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влияние
</a:t>
            </a:r>
            <a:pPr algn="l" indent="0" marL="0">
              <a:lnSpc>
                <a:spcPct val="115000"/>
              </a:lnSpc>
              <a:buNone/>
            </a:pPr>
            <a:r>
              <a:rPr lang="en-US" sz="64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5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Приёмы Дойла заметны у многих авторов, включая Агату Кристи: важны детали, ложные версии и финальное объяснение, которое всё расставляет по местам.
</a:t>
            </a:r>
            <a:endParaRPr lang="en-US" sz="1575" dirty="0"/>
          </a:p>
        </p:txBody>
      </p:sp>
      <p:sp>
        <p:nvSpPr>
          <p:cNvPr id="12" name="Text 5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экранизации усиливают те черты, которые лучше работают на экране: эффектность, темп и эмоции. При этом узнаваемыми остаются ум, наблюдательность и способность видеть то, что другие пропускают.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современнее версия, тем заметнее динамика и эмоциональность, но основа образа остаётся прежней: Холмс всё так же решает загадки разумом.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литературного образа Шерлока Холмса и его типичных экранных интерпретаций.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менялся образ Холмса в разных версиях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Конан Дойл писал исторические романы, приключенческие книги и фантастические сюжеты. На его творческом столе соседствовали разные миры, но именно Холмс сделал имя автора известным далеко за пределами Британии.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3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который не ограничивался одним героем
</a:t>
            </a:r>
            <a:endParaRPr lang="en-US" sz="1963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Медицинское образование помогло Дойлу точно передавать детали осмотра, поведения и состояния человека. Поэтому даже вымышленные сцены у него звучат убедительно и напоминают настоящую работу врача.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Врач, наблюдавший людей внимательно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интересовался спортом и общественными вопросами, а не только литературой. Это делает его образ живым: перед нами автор, который видел мир широко и умел превращать наблюдения в увлекательные книги.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 широкими интересами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Артур Конан Дойл вне историй о Холмсе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43462"/>
            <a:ext cx="5400600" cy="52634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детали в рассказах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6585300" y="1252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Внимательный осмотр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Холмс замечает следы, грязь, одежду и отпечатки так же внимательно, как врач изучает признаки болезни. Такие детали делают расследование похожим на точную научную работу.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6585300" y="5275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вместо догадок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в историях строится не на случайности, а на последовательном анализе. Поэтому читатель видит, как из маленьких фактов рождается большой и точный вывод.
</a:t>
            </a:r>
            <a:endParaRPr lang="en-US" sz="1800" dirty="0"/>
          </a:p>
        </p:txBody>
      </p:sp>
      <p:sp>
        <p:nvSpPr>
          <p:cNvPr id="13" name="Text 4"/>
          <p:cNvSpPr txBox="1"/>
          <p:nvPr/>
        </p:nvSpPr>
        <p:spPr>
          <a:xfrm>
            <a:off x="6585300" y="3934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знания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рассказах встречаются яды, симптомы, состояние человека и причины недомогания. Опыт Дойла-врача помог ему писать сцены, которые выглядят правдоподобно и убедительно.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6585300" y="2593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фактов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 спешит с выводом: он сравнивает наблюдения, задаёт вопросы и уточняет детали. Этот порядок действий учит школьников не полагаться на первое впечатление.
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журнальных рассказов к мировой славе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популярности Шерлока Холмса в литературе и экранизациях.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Шерлок Холмс остаётся актуальным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23427" y="3321800"/>
            <a:ext cx="24801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 Холмсе учат замечать мелкие детали и не пропускать важные признаки. Это полезно не только в чтении, но и в повседневной жизни.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3427" y="2544575"/>
            <a:ext cx="248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внимания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417907" y="3321800"/>
            <a:ext cx="24801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следит за расследованием и пытается сам найти ответ раньше героя. Поэтому детектив воспринимается как интеллектуальная игра, а не просто рассказ о преступлении.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417907" y="2544575"/>
            <a:ext cx="248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как игра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6212386" y="3321800"/>
            <a:ext cx="24801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Холмс узнаваем в любой стране: он логичен, уверен в себе и умеет объяснять сложное простыми шагами. Благодаря этому он интересен подросткам и взрослым.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6212386" y="2544575"/>
            <a:ext cx="248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герой
</a:t>
            </a:r>
            <a:endParaRPr lang="en-US" sz="1500" dirty="0"/>
          </a:p>
        </p:txBody>
      </p:sp>
      <p:sp>
        <p:nvSpPr>
          <p:cNvPr id="16" name="Text 8"/>
          <p:cNvSpPr txBox="1"/>
          <p:nvPr/>
        </p:nvSpPr>
        <p:spPr>
          <a:xfrm>
            <a:off x="9006866" y="3321800"/>
            <a:ext cx="24801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 более 130 лет, а истории всё ещё читают, обсуждают и экранизируют. Это показывает, что хорошие сюжеты не устаревают, если в них есть сильный характер и ясная мысль.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9006866" y="2544575"/>
            <a:ext cx="248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жизнь книги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3523" y="1527000"/>
            <a:ext cx="5514755" cy="3673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Артура Конан Дойла и хронология публикаций о Шерлоке Холмсе.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Факты, которые важно запомнить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даты помогают увидеть, как развивались жизнь автора и история самого Холмса.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 редкий случай: литературный герой не только пережил своё время, но и стал частью мировой культуры на десятилетия.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Конан Дойл создал героя, который научил читателей замечать детали, думать логически и любить хорошую загадку. Истории о Холмсе помогают изучать английский язык и остаются живой частью культуры.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Артура Конан Дойла и Шерлока Холмса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2026-05-30T18:28:29Z</dcterms:created>
  <dcterms:modified xsi:type="dcterms:W3CDTF">2026-05-30T18:28:29Z</dcterms:modified>
</cp:coreProperties>
</file>