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географической оболочки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и изменяется природа Земли?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Земли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тонкая, но очень активная зона планеты, где воздух, вода, горные породы и живые организмы постоянно взаимодействуют, обмениваясь теплом, влагой и веществом.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географической оболочки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компонентов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работает как единая система: изменение климата сразу отражается на реках, почвах и растительности, потому что все природные элементы связаны между собой.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природа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показывает, что в природе ничего не существует отдельно. Любое изменение в одном звене природной системы постепенно затрагивает все остальные звенья.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действия людей могут нарушить природное равновесие. Вырубка леса, распашка земель или строительство дороги запускают цепочку изменений в ландшафте.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природные события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вулканов, наводнения и засухи меняют не один компонент, а сразу несколько. Они перестраивают рельеф, режим вод и условия жизни растений и 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вещества и энергии в природе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как тепло Солнца запускает движение воды, воздуха и веществ между основными оболочками Земли.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связывает все части географической оболочки и поддерживает её постоянное обновление.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описанию из задания; условные значения для наглядности.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 — источник природных процессов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которое движет атмосферой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нагревают сушу и океан неравномерно, поэтому воздух начинает перемещаться. Так возникают ветры, облака и изменения погоды, которые мы наблюдаем каждый день. Без этого нагрева атмосфера была бы неподвижной и холодной.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непрерывном движении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солнечного тепла вода испаряется с поверхности морей, рек, почвы и листьев растений. Затем водяной пар поднимается выше, охлаждается и снова возвращается на Землю в виде осадков. Это помогает круговороту воды.
</a:t>
            </a:r>
            <a:endParaRPr lang="en-US" sz="859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растений и животных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необходим растениям для фотосинтеза, а значит — для роста, образования плодов и питания животных, которые зависят от растений. Солнечная энергия поддерживает не только климат, но и всю живую природу на Земле.
</a:t>
            </a:r>
            <a:endParaRPr lang="en-US" sz="8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географической оболочке
</a:t>
            </a:r>
            <a:endParaRPr lang="en-US" sz="2669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перемещения воды между океаном, атмосферой, сушей и подземными водами.
</a:t>
            </a:r>
            <a:endParaRPr lang="en-US" sz="15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повторяются природные ритмы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ритм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связан со сменой дня и ночи. В это время меняются температура воздуха, влажность, движение бризов и поведение многих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ритм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определяется обращением Земли вокруг Солнца. Весной, летом, осенью и зимой по-разному протекают половодье, цветение растений, листопад и миграции птиц.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ритмы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процессы повторяются через более длинные промежутки времени. К ним относят изменения водности рек, колебания климата и чередование влажных и сухих периодов.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 сезонные ритмы природы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природные явления повторяются через сутки или в течение года.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 связаны с вращением Земли, а сезонные — с её обращением вокруг Солнца.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зональность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Зональность — это закономерная смена природных условий от экватора к полюсам. По мере удаления от экватора меняются температура, увлажнение, почвы, растительность и животный мир.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означает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зональности служит неравномерное поступление солнечного тепла на разные широты. Вблизи экватора тепла больше, а к полюсам его становится заметно меньше.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Зональность видна в климатических поясах, природных зонах и почвах. Каждая широта имеет свой набор условий, поэтому ландшафты Земли сильно отличаются друг от друга.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проявляется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зональности помогает объяснить, почему на одной широте встречаются похожие природные условия. Это делает карту природы Земли понятной и логичной.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 по широтам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зон отражает не только температуру, но и постепенное изменение влажности и состава живой природы.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экватора к полюсам природные условия меняются закономерно, поэтому каждая зона имеет свой устойчивый набор признаков.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карте природных зон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 горах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как природная лестница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склоне горы природа меняется почти как по ступеням. У подножия чаще растут леса, выше появляются горные луга, затем каменистые участки, а на вершинах лежат снег и лед. Каждый пояс отличается своим климатом и живым миром.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Холоднее с каждым подъёмом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поднимается человек, тем ниже становится температура воздуха. В среднем она уменьшается примерно на 0,6 °C на каждые 100 метров. Поэтому растения и животные не могут жить на всех высотах одинаково.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азональности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озёра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 и крупные озёра создают особые природные условия: влажность, ветры, колебания уровня воды и специфические почвы. Эти особенности не связаны напрямую с широтой.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земель, строительство и добыча полезных ископаемых могут резко изменить местные природные условия. Такие изменения тоже относятся к азональным, потому что зависят от деятельности людей.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природные условия меняются из-за высоты, крутизны склонов и особенностей пород. Поэтому рядом могут существовать разные ландшафты, хотя они находятся на одной широте.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сами формируют долины, поймы и террасы. Их положение зависит от рельефа и течения воды, а не от широтного пояса, поэтому такие формы встречаются в разных частях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зональных и азональных закономерностей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две важные группы закономерностей географической оболочки и какие примеры их иллюстрируют.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Зональность задаёт общую широтную смену природы, а азональность вносит местные различия. Вместе они объясняют, почему ландшафты Земли так разнообразны.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компоненты природы связаны в ландшафте
</a:t>
            </a:r>
            <a:endParaRPr lang="en-US" sz="2499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взаимного влияния климата, вод, почв, растительности и рельефа в пределах одного ландшафта.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закономерности географической оболочки
</a:t>
            </a:r>
            <a:endParaRPr lang="en-US" sz="3003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854936" y="177495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работы, прокладка дорог и строительство городов нарушают естественный рельеф. Меняются сток воды, состояние почв и условия жизни растений и животных, а природные связи становятся слабее.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54936" y="15611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стройки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54936" y="348533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влагу, защищает почву и влияет на климат местности. После вырубки чаще возникают паводки, пересыхают ручьи, уменьшается количество видов растений и животных.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54936" y="327148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8980" y="263013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степи и луга распахивают, почва остаётся без защиты. Ветер и вода быстрее уносят верхний плодородный слой, поэтому усиливается эрозия, а урожайность со временем снижается.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88980" y="241627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8980" y="434051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и плотная застройка меняют качество воды и воздуха. В городах поверхность сильнее нагревается, а в водоёмах и почвах накапливаются вредные вещества.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88980" y="412665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перегрев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влияния человека на природные процессы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виды деятельности по-разному затрагивают природу. Наиболее заметны нарушения почв и водного режима.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распашка степей сильнее всего усиливают эрозию. Загрязнение воды и рост городов тоже опасны, но их влияние выражается иначе.
</a:t>
            </a:r>
            <a:endParaRPr lang="en-US" sz="1597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качественная оценка воздействия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закономерности географической оболочки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природных условий помогает понять, где лучше развивать земледелие, животноводство, строительство и транспорт. Это снижает риск ошибок и делает использование территории более разумным.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 для хозяйства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знать, как связаны воздух, вода, почвы и живые организмы, проще сохранять леса, реки и почвы. Тогда природные ресурсы используются бережнее и дольше служат людям.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ритмов природы и особенностей рельефа помогает заранее замечать угрозы. Так легче предупреждать засухи, паводки, оползни и другие опасные процессы.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опасных явлений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географической оболочки объясняют, почему в одних местах теплее и суше, а в других холоднее и влажнее. Это помогает лучше понимать особенности родного края.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своём регионе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географической оболочки в России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на юг — разные природные миры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огромной территории России особенно хорошо заметна широтная зональность. Если двигаться с севера на юг, тундра постепенно сменяется тайгой, смешанными лесами, лесостепью и степью, а затем полупустыней. Такая смена хорошо видна на карте и в природе.
</a:t>
            </a:r>
            <a:endParaRPr lang="en-US" sz="954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добавляют высотные пояса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России природная смена идёт не только по широте, но и по высоте. У подножий могут расти леса, выше — лежать горные луга, а на самых высоких участках сохраняются снег и ледники. Это делает ландшафты особенно разнообразными.
</a:t>
            </a:r>
            <a:endParaRPr lang="en-US" sz="9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закономерности географической оболочки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показывает, как проявляются главные закономерности природы и какие примеры помогают их запомнить.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закономерности действуют вместе: одни объясняют связь компонентов, другие — смену природных условий во времени и пространстве. Поэтому природа Земли развивается не случайно.
</a:t>
            </a:r>
            <a:endParaRPr lang="en-US" sz="1475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Земли меняется закономерно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 — это единая живая система, где всё связано. Её развитие определяют солнце, круговорот вещества, ритмы природы и смена природных условий по 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2026-06-02T13:47:20Z</dcterms:created>
  <dcterms:modified xsi:type="dcterms:W3CDTF">2026-06-02T13:47:20Z</dcterms:modified>
</cp:coreProperties>
</file>