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Иванович Белов: писатель русской деревни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сохранивший живой голос северной деревни.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в литературе второй половины XX века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1960–1980-е годы литература особенно остро всматривалась в судьбу села после исторических потрясений. Проза Белова стала частью этого разговора о памяти, языке, труде и нравственной цене перемен.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Белов родился 23 октября 1932 года в вологодской деревне Тимониха, где с детства видел крестьянский труд и тесную связь человека с землёй.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годы принесли семье тяжёлые утраты: отец погиб на фронте, а детям пришлось рано взрослеть, привыкать к лишениям и ответственности за близких.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деревенского детства позже стал основой его прозы: через него Белов раскрывал тему рода, памяти и нравственного выбора в повседневной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ранние годы писателя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деревня как живой мир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Белова деревенский дом — не просто место действия, а пространство памяти, труда и семейного уклада. Через подробности быта он показывает устойчивость традиций и внутренний порядок крестьянского мира.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Изба как центр жизни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ритме природы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заботы, поле, лес и хозяйственные дела у Белова образуют естественный круг жизни. Человек здесь постоянно соотнесён с землёй, погодой и временем года, а труд становится мерой его характера.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деревня у писателя хранит следы поколений и напоминает о непрерывности рода. Образ дороги, сельского пейзажа и деревянного дома помогает почувствовать связь живых с прошлым.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предкам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Василия Белова к литературе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Тимонихе прошло в крестьянской среде и было отмечено войной, потерей отца и ранним пониманием цены труда и семейной поддержки.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1930-е–1940-е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Белов работал в разных профессиях, знакомясь с жизнью простых людей и накапливая наблюдения, которые позже стали материалом для его прозы.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и учёба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армии он поступил в Литературный институт имени А. М. Горького, где окончательно утвердился как будущий профессиональный писатель.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публикаций Белов привлёк внимание точной передачей деревенской речи, вниманием к деталям и сдержанной, правдивой интонацией.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 годы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021733"/>
            <a:ext cx="4684800" cy="22872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и годы публикации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показывает, как Белов двигался от короткой прозы к крупным произведениям о деревенском мире и народной культуре.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тексты сосредоточены на повседневной жизни деревни, а поздние — на более широком осмыслении народной культуры и исторической памяти.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В. И. Белова, указанные в учебно-литературном обзоре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063903"/>
            <a:ext cx="464400" cy="4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063903"/>
            <a:ext cx="464400" cy="41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2989543"/>
            <a:ext cx="464400" cy="3715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2989543"/>
            <a:ext cx="464400" cy="37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«Привычное дело» как программная повесть
</a:t>
            </a:r>
            <a:endParaRPr lang="en-US" sz="293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 повседневную жизнь семьи без прикрас: работу, усталость, заботы и постоянную зависимость от хозяйственного ритма деревни.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Крестьянский быт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труд у Белова не героизируется, но именно в нём раскрываются терпение, внутренняя сила и достоинство простого человека.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выносливость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 и бытовые детали создают ощущение подлинности, благодаря которому конфликт воспринимается особенно остро и естественно.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деревенского уклада показан без лозунгов: писателя интересует, как в привычной жизни проверяются совесть, ответственность и стойкость.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правда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прозы Белова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заметно, что бытовая конкретика у Белова всегда связана с вопросами совести и исторической ответственности.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его прозы — крестьянский мир; остальные темы раскрывают, как перемены затрагивают язык, семью и моральные основы личности.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произведений В. И. Белова по школьному обзору литературы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художественная ценность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Белов передавал северную речь через диалектизмы, пословицы и просторечные интонации, чтобы показать не только характер персонажей, но и сам строй их повседневной жизни.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писателя живая речь была частью культурной памяти. Поэтому утрата языковых особенностей в его прозе звучит как тревожный знак духовного обеднения и разрыва преемственности.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25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прозе Белова
</a:t>
            </a:r>
            <a:endParaRPr lang="en-US" sz="3125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путь от устойчивого деревенского уклада к его внутреннему распаду.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«Лад» и исследование народной культуры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«Лад» соединяет очерк, художественную прозу и наблюдение за живой традицией. Белов показывает не музейный быт, а уклад, в котором каждый обычай связан с трудом, семьёй и памятью.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подробно раскрыты крестьянские обряды, домашние дела, сезонные работы и отношения внутри семьи. Через эти детали писатель сохраняет представление о повседневной культуре русского Севера.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важно как литературный текст и как свидетельство о традиционной культуре. Оно помогает увидеть, как исчезающий уклад становится предметом художественной памяти и нравственного размышления.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ценность «Лада» составляет точность в передаче народного опыта. Автор фиксирует не только внешние действия, но и устойчивые представления о долге, совести, уважении к старшим и природе.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Белов последовательно выступал против обезличивания деревни и разрыва исторической памяти. В его текстах защита родного языка и крестьянского труда связана с сохранением культурной преемственности.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публичные высказывания нередко вызывали споры, потому что писатель не ограничивался литературой. Он прямо оценивал социальные перемены и их влияние на человека, семью и традицию.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Белова гражданская ответственность была частью писательского долга. Поэтому его воспринимают не только как автора прозы, но и как заметного мыслителя, говорившего о судьбе страны и народа.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позиция и общественная полемика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и признание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награды дополнялись широким читательским откликом и устойчивым интересом к теме русской деревни.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наград показывает высокий культурный статус Белова и подтверждает общественную значимость его прозы.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биографических справок о В. И. Белове и перечню его наград.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Тимониха стала для Белова не только местом рождения, но и источником художественного зрения. Отсюда в его прозу приходит точность детали, чувство земли и знание крестьянского мира.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Тимониха как исток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Вологодчина у Белова воспринимается как пространство памяти, где личная биография соединяется с историей края. Эти места закрепились в культурной памяти как часть литературного наследия русского Севера.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северной земле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Белов и Вологодчина в культурной памяти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619400" cy="9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войны в судьбе писателя и его героев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26775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отца на фронте и общая бедность сделали войну личным опытом семьи. Для будущего писателя она означала прежде всего утрату опоры и раннее взросление.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26775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годы в детстве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34200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Белова война показана через повседневные последствия для семьи и села. Такой взгляд помогает увидеть не только событие, но и долгую человеческую цену победы.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134200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осмысление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80488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деревенской жизни ощущались нехватка рабочих рук, тяжесть женского и детского труда, постоянная нужда. Эти впечатления потом стали основой правдивого изображения послевоенной деревни.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80488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767108"/>
            <a:ext cx="4684800" cy="196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и их художественная функция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повторяющиеся мотивы организуют смысл прозы Белова и раскрывают её нравственную основу.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по произведениям В. И. Белова.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мотивы работают на одну идею: человек сохраняет себя через труд, память, язык и верность нравственной мере.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группа помогает увидеть общую тему эпохи: судьбу русского села, кризис традиции и поиск нравственной опоры в повседневной жизни.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обзор русской литературы второй половины XX века.
</a:t>
            </a:r>
            <a:endParaRPr lang="en-US" sz="1090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писателей обычно называют в главном круге этого направления вместе с Беловым.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Проблемы, которые поднимает проза Белова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бытовыми конфликтами у писателя всегда стоит вопрос: что происходит с человеком, когда рушится привычный уклад жизни.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главная угроза у Белова — не только хозяйственный упадок, но и распад культурной и нравственной целостности.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проблематики произведений В. И. Белова.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учит видеть ценность повседневных основ жизни: семьи, труда, памяти и языка. Именно через эти вещи формируется личность и её нравственная устойчивость.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Белов остаётся актуальным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чтения Белов важен как автор, показывающий, что исторические перемены затрагивают не только экономику, но и внутренний мир человека, его чувство дома и ответственности.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его книги помогают обсуждать темы культурной преемственности, уважения к прошлому и связи человека со своей землёй. Поэтому Белов остаётся понятным и современному читателю.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Белов оставил точный и глубокий образ русской деревни, где судьба человека неотделима от памяти, труда и родной речи. Его проза и сегодня учит беречь культурные корни.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писатель памяти, языка и нравственной меры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2026-05-23T22:39:33Z</dcterms:created>
  <dcterms:modified xsi:type="dcterms:W3CDTF">2026-05-23T22:39:33Z</dcterms:modified>
</cp:coreProperties>
</file>