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Идеи, которые помогают увидеть завтрашний день уже сегодня.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для будущего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будущее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начинается не когда-нибудь потом, а в ближайших решениях, привычках и возможностях.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вы хотите будущее?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есть представление о том, каким станет мир через 10–20 лет: удобнее, безопаснее, интереснее или сложнее. Эти образы помогают понять собственные ожидания.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к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касается не только больших открытий, но и повседневной жизни: уроков, дома, города, общения и отдыха. Оно уже заметно в привычных вещах вокруг нас.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замечать не только проблемы, но и возможности, легче находить идеи для улучшений. Будущее начинается с вопроса о том, что можно сделать иначе.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главный стартовый вопрос прост: каким вы хотите видеть мир, в котором будете жить и учиться дальше?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600" y="1438630"/>
            <a:ext cx="5049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1900" y="1486730"/>
            <a:ext cx="700500" cy="5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инструмента мышления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помогает выйти за рамки привычного и представить то, чего ещё нет. Именно так появляются неожиданные решения и свежие идеи для школы, города и жизни.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нужны, чтобы проверять идеи и не путать мечту с реальностью. Они помогают понять, что уже работает, а что пока существует только на словах.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показывают несколько возможных путей: удачный, обычный и сложный. Такой взгляд помогает готовиться заранее и понимать, от чего зависит развитие событий.
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рождаются большие изменения
</a:t>
            </a:r>
            <a:endParaRPr lang="en-US" sz="2652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наблюдение, неудобство или смелая идея. Из этого рождается первый замысел изменения.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возникает изобретение, новое правило или сервис, который делает жизнь быстрее и удобнее.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законы и нормы помогают сделать перемены безопасными, понятными и полезными для всех.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люди привыкают к новому: меняют поведение, выбирают другие способы учиться, работать и общаться.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стать важнее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будущего развиваются не одинаково: одни уже стали частью повседневности, другие только набирают силу.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плане уже стоят ИИ и умные устройства, а энергетика и персонализация быстро догоняют по значимости.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для учебной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заметен не по одному яркому примеру, а по повторяющимся изменениям. Если люди начинают делать одно и то же всё чаще, это уже сигнал.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реальностью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может впечатлять, но без реальных признаков движения остаётся лишь красивой идеей. Для тренда нужны видимые действия, а не только разговоры.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смотреть, появляются ли новые сервисы и продукты, входят ли в это компании и повторяют ли поведение разные группы людей.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спешить с выводом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случай ещё ничего не доказывает. Чтобы назвать явление трендом, нужно увидеть устойчивость во времени и подтверждения из разных источников.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тренд от фантазии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Позитивные сценарии и вызовы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77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лучшем варианте технологии помогают учиться быстрее, получать медицинскую помощь точнее и освобождать время для общения, творчества и отдыха.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18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 сложные риски: люди могут проводить слишком много времени у экранов, а разрыв между теми, у кого больше возможностей, и остальными — увеличиваться.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Смешанная реальность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редко бывает только хорошим или только плохим. Чаще в нём одновременно появляются полезные решения и новые проблемы, которые нужно замечать заранее.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спрашивать не только «что будет?», но и «как сделать лучше?» — так легче усиливать полезное и снижать риски.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профессии меняются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становятся гибче
</a:t>
            </a:r>
            <a:pPr algn="l" indent="0" marL="0">
              <a:lnSpc>
                <a:spcPct val="100000"/>
              </a:lnSpc>
              <a:buNone/>
            </a:pPr>
            <a:r>
              <a:rPr lang="en-US" sz="6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профессии меняются быстрее, чем раньше: в них соединяются техника, общение, анализ и творчество. Поэтому важна не только одна специализация, но и способность учиться дальше.
</a:t>
            </a:r>
            <a:endParaRPr lang="en-US" sz="1487" dirty="0"/>
          </a:p>
        </p:txBody>
      </p:sp>
      <p:sp>
        <p:nvSpPr>
          <p:cNvPr id="11" name="Text 3"/>
          <p:cNvSpPr txBox="1"/>
          <p:nvPr/>
        </p:nvSpPr>
        <p:spPr>
          <a:xfrm>
            <a:off x="355800" y="29803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особенно заметны специалисты по данным, робототехнике, экологии, цифровой безопасности, дизайну и уходу за людьми. Эти направления отвечают на реальные потребности общества.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ценится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сферах ценятся не только знания, но и умение работать в команде, быстро осваивать новое и спокойно реагировать на изменения.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навыка помогают учиться, общаться и адаптироваться к переменам в любой сфере.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навыка особенно важны для будущего:
</a:t>
            </a:r>
            <a:endParaRPr lang="en-US" sz="2687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вывод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вопрос превращается в исследование
</a:t>
            </a:r>
            <a:endParaRPr lang="en-US" sz="218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путь от любопытства к научному исследованию через вопросы, проверку и практику.
</a:t>
            </a:r>
            <a:endParaRPr lang="en-US" sz="9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 °C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температура уже выросла примерно на 1,1 °C по сравнению с доиндустриальным уровнем, поэтому особенно важны экономия энергии и бережные привычки.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доиндустриального уровня уже зафиксировано в мире.
</a:t>
            </a:r>
            <a:endParaRPr lang="en-US" sz="237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59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Общество: безопасность и справедливость
</a:t>
            </a:r>
            <a:endParaRPr lang="en-US" sz="2406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будущее общества зависит не только от технологий, но и от правил, которые делают услуги удобными и равными для всех.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среды и правила учитывают разные потребности людей, общество становится безопаснее, справедливее и понятнее для каждого.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будущего в книгах, фильмах и играх
</a:t>
            </a:r>
            <a:endParaRPr lang="en-US" sz="2934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которая меняет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романе дети читают письма из будущего и начинают по-новому смотреть на свою школу и город. Сюжет показывает, как история может подталкивать к вопросам о науке, ответственности и выборе пути.
</a:t>
            </a:r>
            <a:endParaRPr lang="en-US" sz="152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из завтрашнего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о городе с летающим транспортом сначала кажется фантазией, но зритель замечает знакомые детали: экраны, голосовые помощники, роботов-доставщиков. Такие образы помогают представить, какие идеи уже движутся к реальности.
</a:t>
            </a:r>
            <a:endParaRPr lang="en-US" sz="1519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игра учит думать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строит мир, где нужно сотрудничать, чтобы сохранить природу и ресурсы. Игроки учатся планировать, договариваться и искать решения вместе, а значит тренируют воображение не хуже, чем в обычной жизни.
</a:t>
            </a:r>
            <a:endParaRPr lang="en-US" sz="15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идея становится прототипом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Проектный цикл: от интереса и проблемы к первому решению и его проверке.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правила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простых правила помогают команде быстро собрать больше идей и не потерять самые смелые из них на первом этапе.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мозговой штурм полезнее и свободнее.
</a:t>
            </a:r>
            <a:endParaRPr lang="en-US" sz="2687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мозгового штурма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вопроса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точки помогают превратить мечту в маршрут: что хочется, что может помешать, что поможет и какой первый шаг сделать сегодня.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идею более понятной и выполнимой.
</a:t>
            </a:r>
            <a:endParaRPr lang="en-US" sz="2687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вопроса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главных вопроса — о честности, приватности и безопасности — помогают оценить технологию до её использования и избежать лишних рисков.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нужны, чтобы пользоваться технологиями ответственно.
</a:t>
            </a:r>
            <a:endParaRPr lang="en-US" sz="2687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оценки технологий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60366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прямо сейчас
</a:t>
            </a:r>
            <a:endParaRPr lang="en-US" sz="316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542125" y="12051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идеи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одну идею, которая действительно интересна или полезна. Это может быть решение для школы, дома, города или цифровой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2125" y="2062688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Для кого это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Опишите, кому именно она нужна и какую проблему снимает. Чем точнее адресат, тем легче понять, стоит ли развивать замысел дальше.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42125" y="29203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Чем поможет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запишите, как идея поможет на практике. Один ясный результат лучше длинного списка общих обещаний.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2125" y="37779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Первый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первый шаг, который можно сделать быстро: за 10 минут, 1 день или 1 неделю. Маленькое действие запускает движение вперёд.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начинается сейчас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начинается с вопроса, который вы решите не пропустить. Одна идея, один шаг и одно смелое решение могут изменить учёбу, город и привычки вокруг вас.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2026-07-25T21:06:13Z</dcterms:created>
  <dcterms:modified xsi:type="dcterms:W3CDTF">2026-07-25T21:06:13Z</dcterms:modified>
</cp:coreProperties>
</file>