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Дружные братья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сказка о братьях, ссоре, испытаниях и радости примирения.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Корейские народные сказки рождаются из жизни народа: в них понятные герои, яркие поступки и мудрый вывод. В истории о братьях особенно видны семья, труд, честность и умение мириться.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Кореи: простой сюжет, важный урок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ведёт нас по сказке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брата — две манеры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два родных брата, очень похожих внешне, но не одинаковых по характеру. Один упрямее, другой спокойнее, и из этого рождается первый спор.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 — одна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различия не делают их чужими. Наоборот, сказка показывает, как разные люди в одной семье могут поссориться, а потом снова стать ближе.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не хотят уступать друг другу и спорят из-за семейной обиды. Каждый уверен в своей правоте, поэтому мирный разговор быстро превращается в конфликт.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ссоры они начинают жить порознь. Родные люди остаются рядом по памяти и крови, но уже не делят заботы и не помогают друг другу.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сказка напоминает: гнев и упрямство способны поссорить даже самых близких. Иногда одна обида звучит громче, чем вся прежняя дружба.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ссора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ведёт героев от ссоры к миру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корейской народной сказке «Дружные братья»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19" y="1597175"/>
            <a:ext cx="11681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одному нелегко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без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брат остаётся один, любая работа кажется тяжелее. Некому подсказать, успокоить или разделить заботы, и даже обычное дело может пойти не так.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множатся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близкого человека труднее заметить свою ошибку вовремя. Из-за этого маленькая неудача превращается в большую проблему, а настроение быстро портится.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нужна каждому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поддержка семьи делает человека смелее и спокойнее. Рядом с родным человеком беда уже не кажется такой страшной.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приходит не случайно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животное на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дороге и встречает животное, которому никто не помог. Он делится последним куском еды и не проходит мимо. Позже именно это животное выводит его к нужному месту и словно благодарит за добро.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вещь в нужный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руках героя оказывается простой предмет, который вдруг становится волшебным. Он помогает только потому, что человек не хвастался и не жадничал. В народной сказке такая находка похожа на улыбку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не сила и не богатство, а два качества: доброта и честность. Именно они помогают герою заслужить удачу и пройти испытание без лишней гордости.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корейской народной сказки «Дружные братья»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брата проходят испытание по-разному, но мир приходит только тогда, когда они делают шаг навстречу друг другу.
</a:t>
            </a:r>
            <a:endParaRPr lang="en-US" sz="21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проверяет не только поступки, но и умение остановиться. Брату нужно выбрать: продолжать спор или вспомнить, что перед ним родной человек.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победит упрямство, ссора только вырастет. Если победит уважение, появится шанс поговорить спокойно, признать ошибку и вернуть доверие в семью.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история учит простому, но важному: настоящий характер виден не в крике, а в умении не обидеть близкого и вовремя попросить прощения.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момент, который всё меняет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здесь не ради забавы. Оно помогает увидеть, что честный и терпеливый человек не остаётся без награды, даже если сначала ему было трудно и грустно.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делает доброе дело или отказывается от жадности. И только потом происходит маленькое чудо: появляется помощь, подарок или удачное решение. Сказка будто говорит: добро не теряется.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понимание ошибки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затихает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бурных споров один из братьев остаётся один и начинает чувствовать, что без родного человека вокруг стало пусто и тяжело. Гнев уже не кажется таким сильным.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Вспоминается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думает о прошлом, когда братья жили дружно и помогали друг другу. Эти воспоминания возвращают ему грусть и заставляют понять, как дорого было их согласие.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миру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приходит желание всё исправить. Вместо упрямства появляется надежда на примирение, и в сказке начинается новый, светлый этап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примирению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обида уступает место миру и братской поддержке.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примирения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перестают спорить и начинают действовать как одна команда. Когда они вместе, любая работа идёт быстрее, а трудности уже не кажутся такими страшными.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пользы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приносят больше результата, чем раздельная жизнь. В сказке видно, что согласие помогает не только в доме, но и в повседневном труде.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большой ценностью оказывается не вещь и не награда, а тёплые отношения. Мир в семье делает сердца спокойными и радостными.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этот вывод особенно понятен: в семье важно уметь делиться, прощать и заботиться о близких. Тогда дом становится местом, где всем спокойно и тепло.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братья становятся сильнее, когда поддерживают друг друга. Вместе легче пережить трудности, чем спорить и упрямо держаться за свою правоту.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корейская сказка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ценить семью и помнить, что родные люди важнее временной обиды. Когда в доме есть согласие, жить становится спокойнее и радостнее.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труд и терпение помогают справляться с делами. Упрямство мешает, а спокойный характер и старание делают человека надёжнее и добрее.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о вежливости и уважении к другим. Тот, кто умеет слушать и не спорит по пустякам, легче находит общий язык с людьми.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урок сказки — не быть жадным и не забывать о близких. Добрые поступки возвращаются, а честность и забота укрепляют доверие в семье.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сказку легко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просто: ссора, разлука, испытание и примирение. Такая ясная цепочка событий помогает быстро понять, что происходит, и не терять нить рассказа.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заметные повторы и понятные действия героев. Благодаря этому история легко пересказывается своими словами, даже если услышал её только один раз.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добрый и запоминающийся, поэтому сказка оставляет ясный жизненный урок. Для младших школьников это особенно удобно: коротко, понятно и по делу.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считаются хорошими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которая меняет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помогает другому, он становится не слабее, а сильнее. В сказке добро заметно сразу: оно поддерживает тех, кто оказался в трудной ситуации, и помогает исправить ошибку без лишних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сказать «прости»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умеет признать вину, но именно это делает героя по-настоящему взрослым. В сказке просьба о прощении открывает дорогу к миру, а не к новому спору.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особенно выразительна именно потому, что в ней участвуют два родных человека: их чувства легко сравнить, а перемена настроения становится очень заметной.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корейской народной сказки «Дружные братья»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брата проходят путь от ссоры к примирению и показывают, как грусть может смениться радостью.
</a:t>
            </a:r>
            <a:endParaRPr lang="en-US" sz="21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близка детям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обида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переживания героев, потому что ссоры и обиды случаются в любой семье. Сказка показывает, что такие чувства можно преодолеть.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помириться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знают, как трудно сделать первый шаг после спора. История помогает увидеть, что примирение начинается с простого и честного разговора.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забота о близких приносит радость и спокойствие. Когда родные люди помогают друг другу, дом становится добрее и уютнее.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 сказки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«Дружные братья» учит ценить мир в семье. Обида и упрямство разъединяют, а прощение, забота и дружба помогают снова стать по-настоящему близкими.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2026-05-24T07:15:56Z</dcterms:created>
  <dcterms:modified xsi:type="dcterms:W3CDTF">2026-05-24T07:15:56Z</dcterms:modified>
</cp:coreProperties>
</file>