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ощущаем эмоции: ключевые вопросы на 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подростки выражают свои чувства на английском и почему это важно.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 эмоции: почему это важно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всё чаще выражают эмоции на английском в школе, соцсетях и путешествиях. Понимание эмоциональной лексики улучшает межкультурное общение и укрепляет навыки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чувства и настроение: основные понятия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эмоции?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краткосрочные реакции на события: радость, страх, гнев и удивление. Они быстро меняются и отражают мгновенное состояние человека.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как устойчивые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глубже эмоций, опираются на опыт и ценности: любовь, гордость или дружба. Они формируют внутренний мир и влияют на поведение.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— продолжительный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длится дольше и задаёт общий эмоциональный фон, например, хорошее или мрачное настроение. Понимание этих различий помогает точнее использовать слова на 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описания эмоций на английском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прилагательные: happy (счастливый), sad (грустный), nervous (нервный), angry (злой), excited (взволнованный). Эти слова помогают выразить основные чувства.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высокого уровня: devastated (опустошённый), thrilled (в восторге), anxious (тревожный), content (довольный). Они расширяют возможности точной передачи состояния.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выражения: to feel under the weather (плохо себя чувствовать), to be on cloud nine (быть на седьмом небе), to feel blue (грустить). Такие фразы делают речь живой и естественной.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правильных слов и выражений улучшает понимание и качество общения, помогая подросткам ясно передавать свои эмоции.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выражений о чувствах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преобладание базовых выражений у старшеклассников, что подчеркивает потребность в изучении более разнообразной лексики.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11 класса, 2023 год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выбирает простые слова, поэтому расширение словарного запаса повысит глубину эмоциональной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вопросы для выражения эмоций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'I feel + прилагательное' (I feel anxious) или 'I am + прилагательное' (I am happy). Ещё встречается выражение 'My mood is…' для описания настроения.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вопросы для диалогов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типа 'How are you feeling?', 'What’s wrong?', 'Why are you upset?' стимулируют разговор о чувствах, помогают понять состояние собеседника и развить эмоциональное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подростков на вопрос «How do you feel?»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опроса показывают, что большинство подростков выбирают нейтральные или распространённые ответы, реже выражают более сложные эмоции.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11 класса,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склонны к сдержанным ответам; тревожность и усталость — вторые по частоте эмоции.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особенности выражения эмоций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культурах Северной Европы принято проявлять сдержанность, тогда как латиноамериканские и южноевропейские народы выражают эмоции открыто.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часто используется косвенное выражение чувств, например, understatement — умаление значимости эмоций для вежливости.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различия влияют на выбор слов и стиль общения, поэтому важно учитывать контекст при выражении чувств на 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в общении о чувствах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мимики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передаёт радость, недовольство или грусть, часто усиливая сказанное словами. На уроках изучают, как читать эти сигналы у носителей языка.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жестов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рук и тела помогают добавить эмоциональный оттенок. Например, покачивание головы или скрещённые руки могут отражать сомнения или закрытость.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 и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громкость меняют смысл фраз — вопрос может быть дружелюбным или раздражённым. Расстояние между собеседниками влияет на комфорт и восприятие эмоций.
</a:t>
            </a:r>
            <a:endParaRPr lang="en-US" sz="10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выражении эмоций на 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Калькирование с русского: например, ‘I have hunger’ вместо ‘I am hungry’ — это искажает естественность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прилагательных с 'feel': ‘I feel fun’ вместо ‘I feel funny’ или ‘I am having fun’, что меняет смысл.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различении ‘be bored’ и ‘be boring’, ‘be interested’ и ‘be interesting’ приводят к недопониманию в общении.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знания идиом снижает выразительность и точность передачи эмоциональных оттенков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для поддержки и сопереживания на английском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трудную 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делится своими проблемами, важно выразить сопереживание. Фразы как "I understand how you feel" помогают показать внимание и понимание, создавая атмосферу доверия и открытости.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Ободрение и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грусти или уныния слова поддержки типа "Cheer up!" или "I’m here for you" могут подарить надежду и силы. Такие выражения мотивируют идти дальше, несмотря на трудности.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"Do you want to talk about it?" и идиомы вроде "to lend an ear" обозначают готовность помочь. Это приглашение к открытому диалогу, укрепляющее эмоциональные связи между сверстниками.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обсуждении чувств на иностранном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испытывают неуверенность из-за нехватки слов, что замедляет желание открыто говорить о чувствах.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опрос среди учащихся 11 класса,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необходимость практики и расширения эмоциональной лексики для повышения уверенности.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саморегуляции эмоций на уроке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 погружают подростков в реальные ситуации, что укрепляет способность использовать эмоциональную лексику в разных коммуникативных контекстах.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обсуждения эмоций на английском стимулируют развитие самосознания и уменьшают страх перед устной речью, способствуя открытости и комфортной коммуникации.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эмоций на английском помогает систематически отслеживать их изменения и развивать навыки эмоциональной саморефлексии в иностранном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описания эмоционального состояния на английском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для самостоятельного развития речевых навыков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для развития лексики эмоций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эмоциями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карточек с названиями и иллюстрациями эмоциональных состояний помогает легко запомнить и применять новые слова в разговоре.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mind-map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таблиц и интеллект-карт с чувствами способствует систематизации и расширению эмоционального словаря в визуальном формате.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Инсценировки реальных ситуаций позволяют практиковать эмоциональные выражения и отработать реакции на разных собеседников.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обсуждения пережитых эмоций мотивируют обмен опытом и поддерживают развитие навыков выражения чувств на 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иностранных фильмов и песен на эмоциональную лексику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Реалистичное восприятие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на английском языке помогает усвоить тонкие нюансы выражения чувств и увидеть их применение в контексте живой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воздействие и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песен обогащает словарный запас, облегчая запоминание эмоциональных фраз благодаря ритму и повторению.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эмоциональной лексикой и самооценкой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словарный запас выражений эмоций усиливает уверенность подростков при общении, снижая страх непонимания в новых социальных ситуациях.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формулирование своих чувств способствует более открытому и искреннему взаимодействию с иностранными сверстниками, укрепляя межкультурные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эмоциональной речи поддерживает положительную самооценку, так как подросток чувствует себя понятым и способным выражать внутренние переживания.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поддержания эмоционального баланса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практикуйте выражение эмоций на английском в повседневном общении, чтобы закрепить лексический запас и развить привычку открытого разговора.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онлайн-ресурсы, такие как викторины и игры, для интерактивного и увлекательного изучения новых эмоциональных слов и выражений.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онлайн-ресурсы, такие как викторины и игры, для интерактивного и увлекательного изучения новых эмоциональных слов и выражений.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учителя: создание эмоционально безопасной среды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формирует атмосферу доверия, обеспечивая учащимся чувство безопасности при выражении своих чувств на английском языке.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Поощрение самостоятельного анализа эмоций помогает учащимся осознавать и управлять своим эмоциональным состоянием.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 честное и смелое описание чувств стимулирует развитие открытости и уверенности в коммуникации.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инициатив и создание условий для диалога развивают эмоциональную культуру и мотивацию к обучению.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 эмоций на английском для личностного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умением говорить о чувствах на английском не только расширяет языковые возможности, но и способствует развитию эмоциональной зрелости и успешной адаптации в современной глобальной среде.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2026-05-07T20:51:24Z</dcterms:created>
  <dcterms:modified xsi:type="dcterms:W3CDTF">2026-05-07T20:51:24Z</dcterms:modified>
</cp:coreProperties>
</file>