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Reflexive Pronouns in English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понять, когда действие направлено на самого человека?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reflexive pronouns нужно знать уже в 7 классе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местоимения часто встречаются в текстах, диалогах и упражнениях. Они помогают точнее выражать смысл и правильно связывать подлежащее с действием, особенно в знакомых школьных примерах.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8961" y="-15625"/>
            <a:ext cx="2772879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4925" y="283525"/>
            <a:ext cx="54909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reflexive pronouns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4025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местоимений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Reflexive pronouns показывают, что подлежащее и объект действия — одно и то же лицо или предмет. Именно поэтому они помогают уточнять, на кого направлено действие.
</a:t>
            </a:r>
            <a:endParaRPr lang="en-US" sz="1167" dirty="0"/>
          </a:p>
        </p:txBody>
      </p:sp>
      <p:sp>
        <p:nvSpPr>
          <p:cNvPr id="12" name="Text 3"/>
          <p:cNvSpPr txBox="1"/>
          <p:nvPr/>
        </p:nvSpPr>
        <p:spPr>
          <a:xfrm>
            <a:off x="594025" y="38495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они нужны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человек или предмет действует на себя, в английском используется особая форма с окончанием -self или -selves. Она стоит рядом с глаголом или после предлога.
</a:t>
            </a:r>
            <a:endParaRPr lang="en-US" sz="1249" dirty="0"/>
          </a:p>
        </p:txBody>
      </p:sp>
      <p:sp>
        <p:nvSpPr>
          <p:cNvPr id="13" name="Text 4"/>
          <p:cNvSpPr txBox="1"/>
          <p:nvPr/>
        </p:nvSpPr>
        <p:spPr>
          <a:xfrm>
            <a:off x="3465588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myself, yourself, himself, herself, itself, ourselves, yourselves и themselves. Каждая форма связана с определённым лицом и числом.
</a:t>
            </a:r>
            <a:endParaRPr lang="en-US" sz="1263" dirty="0"/>
          </a:p>
        </p:txBody>
      </p:sp>
      <p:sp>
        <p:nvSpPr>
          <p:cNvPr id="14" name="Text 5"/>
          <p:cNvSpPr txBox="1"/>
          <p:nvPr/>
        </p:nvSpPr>
        <p:spPr>
          <a:xfrm>
            <a:off x="3465588" y="38495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выбрать правильное слово, нужно сначала понять смысл предложения, а затем сопоставить его с подлежащим. Так легче отличить reflexive pronouns от object pronouns.
</a:t>
            </a:r>
            <a:endParaRPr lang="en-US" sz="12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035611"/>
            <a:ext cx="3812100" cy="165377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reflexive pronouns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сопоставить лицо, число и нужную форму.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зависит от лица и числа, а формы множественного числа обычно оканчиваются на -selves.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reflexive pronouns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500" y="1747407"/>
            <a:ext cx="4053600" cy="1191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4700" y="181525"/>
            <a:ext cx="82071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личных, объектных и возвратных местоимений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994800" y="208095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логика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возвратная форма связана с личным местоимением и его объектной формой. Поэтому важно видеть не отдельное слово, а всю цепочку значений в предложении.
</a:t>
            </a:r>
            <a:endParaRPr lang="en-US" sz="1076" dirty="0"/>
          </a:p>
        </p:txBody>
      </p:sp>
      <p:sp>
        <p:nvSpPr>
          <p:cNvPr id="10" name="Text 2"/>
          <p:cNvSpPr txBox="1"/>
          <p:nvPr/>
        </p:nvSpPr>
        <p:spPr>
          <a:xfrm>
            <a:off x="994800" y="328080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цепочек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 — me — myself; he — him — himself; she — her — herself; they — them — themselves. Такая связь помогает быстро подобрать нужную форму без ошибок.
</a:t>
            </a:r>
            <a:endParaRPr lang="en-US" sz="1129" dirty="0"/>
          </a:p>
        </p:txBody>
      </p:sp>
      <p:sp>
        <p:nvSpPr>
          <p:cNvPr id="11" name="Text 3"/>
          <p:cNvSpPr txBox="1"/>
          <p:nvPr/>
        </p:nvSpPr>
        <p:spPr>
          <a:xfrm>
            <a:off x="5292450" y="328080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схема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из трёх колонок — subject pronoun, object pronoun, reflexive pronoun — наглядно показывает, как меняется местоимение в зависимости от роли в предложении.
</a:t>
            </a:r>
            <a:endParaRPr lang="en-US" sz="1076" dirty="0"/>
          </a:p>
        </p:txBody>
      </p:sp>
      <p:sp>
        <p:nvSpPr>
          <p:cNvPr id="12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правильную форму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по смыслу предложения и совпадению подлежащего с объектом действия.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925" y="13878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5850" y="13878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9350" y="1394430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28050" y="1394430"/>
            <a:ext cx="318300" cy="2546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reflexive pronouns нужны обязательно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на себя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действие возвращается к тому же человеку, без reflexive pronoun смысл предложения становится неточным. Например: She looked at herself in the mirror.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или вина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часто появляются, когда кто-то сам виноват или сам сделал выбор. He blamed himself for the mistake звучит естественно и точно передаёт смысл.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действие относится ко всей группе, употребляется форма ourselves, yourselves или themselves. We prepared ourselves for the test — хороший школьный пример.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и представление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диалогах часто встречается They introduced themselves to the class. Здесь возвратная форма обязательна, потому что действие направлено на участников группы.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формы встречаются чаще в школьных примерах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текстах чаще всего появляются формы, связанные с героями рассказов, диалогами и заданиями на описание действий.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himself, herself и themselves, а myself и yourself особенно полезны для повседневных ситуаций.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учебная подборка примеров для 7 класса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одной и той же формы в английском языке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reflexive pronouns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 те же слова могут обозначать возвратное действие или усиливать смысл предложения, поэтому значение всегда читается по контексту.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425" y="2561402"/>
            <a:ext cx="8662800" cy="15988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7025" y="4237225"/>
            <a:ext cx="78879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 7 класса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37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myself и me
</a:t>
            </a:r>
            <a:pPr algn="l" indent="0" marL="0">
              <a:lnSpc>
                <a:spcPct val="115000"/>
              </a:lnSpc>
              <a:buNone/>
            </a:pPr>
            <a:r>
              <a:rPr lang="en-US" sz="5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глагола, если действие направлено на другого человека, нужна объектная форма. Поэтому My friend helped me правильно, а вариант с myself — ошибка.
</a:t>
            </a:r>
            <a:endParaRPr lang="en-US" sz="979" dirty="0"/>
          </a:p>
        </p:txBody>
      </p:sp>
      <p:sp>
        <p:nvSpPr>
          <p:cNvPr id="12" name="Text 3"/>
          <p:cNvSpPr txBox="1"/>
          <p:nvPr/>
        </p:nvSpPr>
        <p:spPr>
          <a:xfrm>
            <a:off x="25428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him, her и reflexive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himself и herself зависят от рода и числа подлежащего. Нельзя выбирать их наугад: важно сначала определить, о ком идёт речь.
</a:t>
            </a:r>
            <a:endParaRPr lang="en-US" sz="938" dirty="0"/>
          </a:p>
        </p:txBody>
      </p:sp>
      <p:sp>
        <p:nvSpPr>
          <p:cNvPr id="13" name="Text 4"/>
          <p:cNvSpPr txBox="1"/>
          <p:nvPr/>
        </p:nvSpPr>
        <p:spPr>
          <a:xfrm>
            <a:off x="47519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Пишут themself вместо themselves
</a:t>
            </a:r>
            <a:pPr algn="l" indent="0" marL="0">
              <a:lnSpc>
                <a:spcPct val="115000"/>
              </a:lnSpc>
              <a:buNone/>
            </a:pPr>
            <a:r>
              <a:rPr lang="en-US" sz="5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множественного числа обычно используется форма themselves. Ошибка themself встречается часто, но в школьной норме она считается неправильной.
</a:t>
            </a:r>
            <a:endParaRPr lang="en-US" sz="863" dirty="0"/>
          </a:p>
        </p:txBody>
      </p:sp>
      <p:sp>
        <p:nvSpPr>
          <p:cNvPr id="14" name="Text 5"/>
          <p:cNvSpPr txBox="1"/>
          <p:nvPr/>
        </p:nvSpPr>
        <p:spPr>
          <a:xfrm>
            <a:off x="69610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Пропускают нужную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предложениях с действием на себя местоимение обязательно: I saw myself, She taught herself. Без него смысл становится неполным или меняется.
</a:t>
            </a:r>
            <a:endParaRPr lang="en-US" sz="10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2047483"/>
            <a:ext cx="3812100" cy="15192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 pronouns и reflexive pronouns: сравнение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объектная форма указывает на получателя действия, а возвратная — на совпадение подлежащего и объекта.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 pronouns и reflexive pronouns различаются по смыслу: первые называют объект действия, вторые показывают, что действие возвращается к подлежащему.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форм личных, объектных и возвратных местоимений английского языка.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3075" y="1850834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8050" y="1844204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1081" y="1844204"/>
            <a:ext cx="301388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русским языком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13729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языке такое значение часто передаётся глаголами с -ся: умываться, одеваться, знакомиться. В английском аналогичная идея выражается отдельным местоимением после глагола или предлога.
</a:t>
            </a:r>
            <a:endParaRPr lang="en-US" sz="1292" dirty="0"/>
          </a:p>
        </p:txBody>
      </p:sp>
      <p:sp>
        <p:nvSpPr>
          <p:cNvPr id="13" name="Text 2"/>
          <p:cNvSpPr txBox="1"/>
          <p:nvPr/>
        </p:nvSpPr>
        <p:spPr>
          <a:xfrm>
            <a:off x="3692700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у глагола нет окончания -self или -selves. Эта часть пишется отдельно: wash myself, help yourself, enjoy themselves. Поэтому английское предложение строится иначе, чем русское.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0124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 запоминания
</a:t>
            </a:r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 русским помогает быстрее понять смысл: если в переводе есть оттенок действия на себя, в английском часто нужна возвратная форма. Это особенно полезно в упражнениях и диалогах.
</a:t>
            </a:r>
            <a:endParaRPr lang="en-US" sz="1250" dirty="0"/>
          </a:p>
        </p:txBody>
      </p:sp>
      <p:sp>
        <p:nvSpPr>
          <p:cNvPr id="15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предложения на reflexive pronoun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понять, когда нужна возвратная форма, а когда достаточно обычного местоимения.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Лицо, число и форма в одной схеме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 -self относятся к единственному числу, а формы с -selves — к множественному. Это помогает быстро распознавать нужный вариант в предложении.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теме заметна закономерность: plural forms почти всегда оканчиваются на -selves, поэтому число часто подсказывает правильный выбор.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форм reflexive pronouns: myself, yourself, himself, herself, itself, ourselves, yourselves, themselves.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181" y="1387800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5850" y="13878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9350" y="1394430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86737" y="1387800"/>
            <a:ext cx="200925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сочетания с reflexive pronouns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 myself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с by myself, by yourself и by themselves часто означают действие без помощи других. Такие фразы помогают описывать самостоятельность, способ выполнения задания или ситуацию, где человек был один.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 yourself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help yourself часто встречается в вежливых просьбах и диалогах. Оно помогает предложить еду, вещи или возможность действовать свободно, не нарушая правил общения.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Behave yourselves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behave yourselves особенно полезна в школьных ситуациях, когда нужно напомнить о порядке. Она звучит естественно в классных диалогах, правилах поведения и коротких сценках.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Pride yourself on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pride yourself on something показывает, что человек гордится своим умением или результатом. Оно встречается в более сложных текстах, но его полезно узнавать уже в 7 классе.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50403" y="1701175"/>
            <a:ext cx="2044845" cy="2940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0469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части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Возвратная форма обычно состоит из основы местоимения и части -self или -selves. Благодаря этому сразу видно, к какому лицу относится слово и как оно связано с подлежащим.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2696197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множественного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6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ourselves, yourselves, themselves окончание -selves показывает множественное число. Это помогает отличить группы людей от одного человека и быстрее подобрать нужную форму в упражнении.
</a:t>
            </a:r>
            <a:endParaRPr lang="en-US" sz="1262" dirty="0"/>
          </a:p>
        </p:txBody>
      </p:sp>
      <p:sp>
        <p:nvSpPr>
          <p:cNvPr id="11" name="Text 3"/>
          <p:cNvSpPr txBox="1"/>
          <p:nvPr/>
        </p:nvSpPr>
        <p:spPr>
          <a:xfrm>
            <a:off x="4775945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по составу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мысленно разделить слово на части — our + selves, your + selves, them + selves — становится понятен общий принцип построения. Такой приём облегчает запоминание длинных форм.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формы выглядят длинными
</a:t>
            </a:r>
            <a:endParaRPr lang="en-US" sz="2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значения одной формы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обоих случаях форма пишется одинаково, поэтому смысл определяют по контексту: действие на себя или подчёркивание самостоятельности.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написание может иметь два значения. Чтобы не ошибиться, нужно смотреть на роль слова в предложении, а не только на форму.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She blamed herself; She wrote the poem herself; The dog hurt itself; The machine itself is new.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64925" y="283525"/>
            <a:ext cx="82674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правила запоминания
</a:t>
            </a:r>
            <a:endParaRPr lang="en-US" sz="1900" dirty="0"/>
          </a:p>
        </p:txBody>
      </p:sp>
      <p:sp>
        <p:nvSpPr>
          <p:cNvPr id="10" name="Text 2"/>
          <p:cNvSpPr txBox="1"/>
          <p:nvPr/>
        </p:nvSpPr>
        <p:spPr>
          <a:xfrm>
            <a:off x="693038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совпадения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сравни подлежащее и объект действия. Если это один и тот же человек или предмет, нужна reflexive form: myself, yourself, himself, herself, itself.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93038" y="37367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 числу
</a:t>
            </a:r>
            <a:pPr algn="l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речь идёт о группе людей, используй ourselves, yourselves или themselves. Множественное число почти всегда подсказывает окончание -selves, поэтому форму легко узнать в тексте.
</a:t>
            </a:r>
            <a:endParaRPr lang="en-US" sz="1257" dirty="0"/>
          </a:p>
        </p:txBody>
      </p:sp>
      <p:sp>
        <p:nvSpPr>
          <p:cNvPr id="12" name="Text 4"/>
          <p:cNvSpPr txBox="1"/>
          <p:nvPr/>
        </p:nvSpPr>
        <p:spPr>
          <a:xfrm>
            <a:off x="4821550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форма не нужна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действие направлено на другого человека, выбирай обычное object pronoun: me, you, him, her, us, them. В этом случае возвратная форма будет ошибкой.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821550" y="376182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случай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животных и предметов в единственном числе обычно употребляется itself. Это правило помогает быстро проверять предложения в упражнениях и коротких тестах.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102883"/>
            <a:ext cx="3812100" cy="151923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 на примерах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показывает, как по смыслу выбрать нужную форму в разных предложениях.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форма определяется не только лицом, но и смыслом: важно, направлено ли действие обратно к подлежащему и совпадают ли число и лицо.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учебных предложений по теме reflexive pronouns.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урока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Reflexive pronouns помогают точно показать, что действие возвращается к подлежащему или подчёркивает его самостоятельность. Если подлежащее и объект совпадают, выбирайте нужную возвратную форму.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2026-05-30T20:35:19Z</dcterms:created>
  <dcterms:modified xsi:type="dcterms:W3CDTF">2026-05-30T20:35:19Z</dcterms:modified>
</cp:coreProperties>
</file>