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ё или о после шипящих без ошибок?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ё и о после шипящих в корне слова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ж, ш, ч, щ звук часто слышится похоже на [о], но на письме выбор зависит от правила или словарного запоминания. Оно помогает писать жёлтый, шёпот, шорох, чёрный и шов без ошибок.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правило важно знать
</a:t>
            </a:r>
            <a:endParaRPr lang="en-US" sz="2979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1679217"/>
            <a:ext cx="1116300" cy="992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3240" y="1728830"/>
            <a:ext cx="1116300" cy="8930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9705" y="1648250"/>
            <a:ext cx="1054200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5127" y="1648250"/>
            <a:ext cx="1054200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буквы называются шипящими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ж относится к шипящим и влияет на выбор буквы в корне. После неё встречаются слова с ё и слова со словарным о, поэтому важно сразу узнавать эту позицию.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ш тоже входит в группу шипящих. Именно после неё часто появляются орфограммы, где нужно проверить написание по родственным словам или запомнить словарный вариант.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ч помогает увидеть место орфограммы в корне. В словах с этой буквой написание может быть проверяемым, если есть родственное слово с е, или словарным, если проверки нет.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щ завершает группу шипящих. После неё орфограмма встречается реже, но правило остаётся тем же: нужно определить корень, проверить ударение и подобрать однокоренное слово.
</a:t>
            </a:r>
            <a:endParaRPr lang="en-US" sz="88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корне пишется буква ё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корне после шипящих под ударением часто пишется ё, если можно подобрать однокоренное слово, где слышится и пишется е: жёлтый — желтеть, чёрный — чернеть.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написание показывает связь между словами одного корня. Буква ё помогает увидеть чередование в родственных словах, например: шёлк — шелковистый, жёлудь — желудёвый.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можно проверить таким способом, это уже не случайное написание. Ученику важно найти родственное слово, выделить общий корень и убедиться, что ё соответствует проверке.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примеров слов удобно запомнить как словарные.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Шорох, шов, чопорный, капюшон и шоколад пишутся с о после шипящих в корне и требуют запоминания.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формулировки темы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 с ё и о в корне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слова проверяются, а какие нужно запомнить.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ё чаще подтверждается родственным словом, а буква о в ряде слов закреплена словарно.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темы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где буква ё обязательна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шёпот буква ё является частью нормы и не заменяется на е или о. Такое написание нужно просто запомнить как правильное.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жёлудь, пчёлка и жёлоб тоже пишутся с ё постоянно. Они не проверяются заменой по слуху, поэтому важно видеть их в готовом виде.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ё в этих словах сохраняет единое написание во всех формах. Это помогает не путать их с похожими словами и быстрее узнавать орфограмму.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запоминания полезно многократно читать и писать такие слова, выделяя ё цветом. Так орфографический образ слова закрепляется прочнее.
</a:t>
            </a:r>
            <a:endParaRPr lang="en-US" sz="100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встречаются на уроке
</a:t>
            </a:r>
            <a:endParaRPr lang="en-US" sz="2979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особенно полезно сразу отличать проверяемые написания от словарных примеров.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Проверяемые случаи составляют основную часть темы, поэтому главное умение — быстро находить родственное слово с 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примерам, приведённым в теме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помогает подбор однокоренных слов
</a:t>
            </a:r>
            <a:endParaRPr lang="en-US" sz="288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Находим проверку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смотрим, есть ли у слова родственное слово, где слышится и пишется е. Это главный признак для проверки написания.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Сравниваем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сопоставляем слова одного корня: жёлтый — желтеть, чёрный — чернеть, шёлк — шелковистый. Общий корень помогает выбрать нужную букву.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Запоминаем словарь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родственного слова с е нет, написание обычно относится к словарным. Тогда слово нужно выучить и при необходимости проверить по словарю.
</a:t>
            </a:r>
            <a:endParaRPr lang="en-US" sz="9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буквы в корне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проверке орфограммы по материалу урока.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пятиклассников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причина — неумение подбирать родственные слова. Если не вспомнить «чернеть», «желтеть» или «шептать», трудно понять, почему в корне нужна именно ё, а не о.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дети пишут по слуху: «чорный», «жолтый», «шопот». Ошибка возникает потому, что после шипящих звук кажется близким к [о], и буква ё не замечается.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усиливаются при спешке и невнимательном чтении задания. Поэтому важно сначала найти корень, выделить шипящую букву и только потом проверять написание по правилу.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как солнечный луч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«жёлтый» легко связать с тёплым светом солнца: яркий цвет сразу подсказывает букву ё. Рядом удобно поставить проверочное слово «желтеть», чтобы увидеть связь корня и запомнить написание.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Чёрный как тень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связано с темнотой, на помощь приходит образ ночной тени. Так легче запомнить «чёрный» и вспомнить родственное слово «чернеть», где ясно слышится буква е.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Шёпот как тихий голос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Шёпот можно представить как едва слышную речь, произнесённую почти беззвучно. Такой образ помогает не перепутать букву ё с о и удержать правильное написание в памяти.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написание по ярким образам
</a:t>
            </a:r>
            <a:endParaRPr lang="en-US" sz="270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917148"/>
            <a:ext cx="3377400" cy="18824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тренировки на уроке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разные случаи написания после шипящих и проверьте, где работает правило, а где нужно запоминание.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видно два главных случая: часть слов проверяется через родственные формы, а часть относится к словарным и требует точного запоминания.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 теме орфограммы «ё/о после шипящих в корне слова»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711650"/>
            <a:ext cx="772500" cy="61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550" y="2521028"/>
            <a:ext cx="638400" cy="72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500" y="3407677"/>
            <a:ext cx="772500" cy="68666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ударения в написании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690373" y="1758500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помогает услышать букву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«жёлтый», «чёрный», «шёпот» ударение падает на нужный слог, поэтому буква ё заметнее при чтении и легче удерживается в памяти.
</a:t>
            </a:r>
            <a:endParaRPr lang="en-US" sz="793" dirty="0"/>
          </a:p>
        </p:txBody>
      </p:sp>
      <p:sp>
        <p:nvSpPr>
          <p:cNvPr id="10" name="Text 3"/>
          <p:cNvSpPr txBox="1"/>
          <p:nvPr/>
        </p:nvSpPr>
        <p:spPr>
          <a:xfrm>
            <a:off x="1690373" y="2623688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правило всё равно главное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 по себе ударение не объясняет написание. Если слово словарное, как «шов» или «шорох», выбирать букву нужно не по звучанию, а по запоминанию.
</a:t>
            </a:r>
            <a:endParaRPr lang="en-US" sz="791" dirty="0"/>
          </a:p>
        </p:txBody>
      </p:sp>
      <p:sp>
        <p:nvSpPr>
          <p:cNvPr id="11" name="Text 4"/>
          <p:cNvSpPr txBox="1"/>
          <p:nvPr/>
        </p:nvSpPr>
        <p:spPr>
          <a:xfrm>
            <a:off x="1690373" y="3488873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снижает число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замечает ударный слог и ищет родственное слово, он быстрее понимает, где работает проверка, а где требуется обращение к словарю.
</a:t>
            </a:r>
            <a:endParaRPr lang="en-US" sz="79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слов по типу написания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проверяемых случаев в теме больше, чем слов, которые нужно просто запомнить.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нагрузка приходится на проверяемые слова с ё: именно их ученики чаще разбирают на уроке, а словарные написания составляют меньшую часть.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группировка примеров по теме «ё/о после шипящих в корне слова»
</a:t>
            </a:r>
            <a:endParaRPr lang="en-US" sz="74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языке появились разные написания
</a:t>
            </a:r>
            <a:endParaRPr lang="en-US" sz="2584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48350" y="2318900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этап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старых формах языка после шипящих закреплялись разные написания, и часть слов стала писаться не только по звучанию, но и по традиции.
</a:t>
            </a:r>
            <a:endParaRPr lang="en-US" sz="904" dirty="0"/>
          </a:p>
        </p:txBody>
      </p:sp>
      <p:sp>
        <p:nvSpPr>
          <p:cNvPr id="10" name="Text 3"/>
          <p:cNvSpPr txBox="1"/>
          <p:nvPr/>
        </p:nvSpPr>
        <p:spPr>
          <a:xfrm>
            <a:off x="3529849" y="2318901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проверяемых форм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словах связь с родственными формами осталась заметной: буква е в однокоренных словах помогла закрепить написание ё в корне.
</a:t>
            </a:r>
            <a:endParaRPr lang="en-US" sz="904" dirty="0"/>
          </a:p>
        </p:txBody>
      </p:sp>
      <p:sp>
        <p:nvSpPr>
          <p:cNvPr id="11" name="Text 4"/>
          <p:cNvSpPr txBox="1"/>
          <p:nvPr/>
        </p:nvSpPr>
        <p:spPr>
          <a:xfrm>
            <a:off x="6011349" y="2318901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Словарная норма современного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других словах написание о сохранилось как устойчивое правило, поэтому такие слова теперь изучают отдельно и проверяют по словарю.
</a:t>
            </a:r>
            <a:endParaRPr lang="en-US" sz="90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слова на письме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выбрать правильную букву в корне после шипящих.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050" y="1648250"/>
            <a:ext cx="828900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7150" y="1648250"/>
            <a:ext cx="828900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4100" y="1648250"/>
            <a:ext cx="828900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5625" y="1648250"/>
            <a:ext cx="828900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6188" y="1648250"/>
            <a:ext cx="621675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стоит выучить наизусть
</a:t>
            </a:r>
            <a:endParaRPr lang="en-US" sz="2959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удобно связывать с солнечным цветом: яркий образ помогает быстро вспомнить букву ё и не перепутать её с о или е.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Чопорный и шов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относятся к написаниям, которые нужно запомнить отдельно: на слух они не подсказывают правильную букву в корне.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Шёпот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голос почти не слышен, и этот образ помогает удержать в памяти мягкое звучание слова и обязательную букву ё в корне.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Жёлудь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слово легко связать с природным образом: у него есть проверяемая форма, поэтому буква ё запоминается через родственное слово.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напоминает о темноте и ночи, поэтому хорошо запоминается вместе с проверочным словом «чернеть», которое подтверждает написание ё.
</a:t>
            </a:r>
            <a:endParaRPr lang="en-US" sz="89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это правило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словарных упражнениях ученику приходится сравнивать проверяемые и непроверяемые написания. Здесь полезно уметь находить корень, подбирать однокоренные слова и замечать букву е в родственных формах.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пригодится и при работе с учебными текстами. Чем внимательнее ученик относится к составу слова, тем реже он допускает ошибки в обычных письменных заданиях.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помогает на диктантах и контрольных работах, когда нужно быстро выбрать букву в корне. Особенно важно не теряться в словах, которые звучат похоже, но пишутся по-разному.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шипящих в корне чаще пишется ё, если слово можно проверить родственным словом с е. Если же написание словарное, его нужно запомнить и сверять при письме.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 правило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2026-05-22T07:05:22Z</dcterms:created>
  <dcterms:modified xsi:type="dcterms:W3CDTF">2026-05-22T07:05:22Z</dcterms:modified>
</cp:coreProperties>
</file>