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Подмосковье: один регион, разные роли
</a:t>
            </a:r>
            <a:endParaRPr lang="en-US" sz="225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область, история, транспорт и жизнь миллионов людей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регион — много функций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область удобно рассматривать вместе: столица задаёт ритм, а Подмосковье связывает его с жизнью, природой и поездками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Москва и Подмосковье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умеренно-континентальный: зима обычно снежная, лето тёплое, а погода часто меняется даже в течение одного дня.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в центре европейской части России, поэтому через него проходят важные пути между севером, югом и западом страны.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заметны кольцевые дороги и радиальные направления, которые связывают центр столицы с городами области.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территории региона протекают Москва-река, Ока и Клязьма; реки влияли на расселение, торговлю и выбор мест для городов.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область: соседство и различие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город федерального значения: у неё свой статус, управление и особая роль в жизни страны как столицы.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область — отдельный регион с городами, посёлками, промышленными зонами и большими природными территориями вокруг столицы.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обоих регионов часто учатся, работают и лечатся в соседних городах, поэтому пространство вокруг Москвы тесно связано.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заметно в темпе жизни: в столице он выше, а в области чаще больше пространства и тишины.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летописи к столице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города от первого упоминания к столичному статусу прослеживается по ключевым этапам развития.
</a:t>
            </a:r>
            <a:endParaRPr lang="en-US" sz="2234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Москва в XX–XXI веках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быстро рос, превращаясь в крупный промышленный и административный центр, где усиливалась роль транспорта и новых кварталов.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линии метро, а вместе с ними — более быстрые связи между районами и новые возможности для повседневных поездок.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магистрали, жилые массивы и объекты инфраструктуры; Москва расширялась и становилась сложнее по планировке.
</a:t>
            </a:r>
            <a:endParaRPr lang="en-US" sz="1099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город развивался как центр современной России, а область усиливала роль пригородов, дорог и деловой активности.
</a:t>
            </a:r>
            <a:endParaRPr lang="en-US" sz="119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 — сердце Москвы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 — это не только крепость, но и историческое ядро столицы. Его башни и стены напоминают о времени, когда город защищали от нападений и постепенно превращали в центр государства.
</a:t>
            </a:r>
            <a:endParaRPr lang="en-US" sz="109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 история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известна как место больших событий и государственных церемоний. Здесь рядом стоят памятники разных эпох, а открытое пространство делает её одной из самых узнаваемых площадей мира.
</a:t>
            </a:r>
            <a:endParaRPr lang="en-US" sz="1036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Собор, который узнают сразу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выделяется яркими куполами и необычным силуэтом. Он показывает, как в Москве старинная архитектура стала частью общего городского образа и символом российской культуры.
</a:t>
            </a:r>
            <a:endParaRPr lang="en-US" sz="105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столицы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городская среда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Обновлённые дворы, пешеходные зоны и велодорожки снижают зависимость от автомобиля и помогают безопаснее передвигаться по району.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здания в центре города сохраняют исторический облик Москвы, а реставрация помогает использовать их без потери ценности для будущих поколений.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места, как «Зарядье» и ВДНХ, показывают, как можно соединять историю, отдых, выставки и современные городские решения.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парки и набережные делают прогулки удобнее, а городское пространство — открытым для отдыха, встреч и занятий на свежем воздухе.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жизни региона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музеи помогают увидеть историю страны, искусство и науку в одном пространстве. Для школьников это возможность учиться не только по учебнику, но и через реальные экспонаты.
</a:t>
            </a:r>
            <a:endParaRPr lang="en-US" sz="80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концертные площадки знакомят с классикой, современной постановкой и живой музыкой. Они показывают, что культура в регионе доступна людям разного возраста.
</a:t>
            </a:r>
            <a:endParaRPr lang="en-US" sz="858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городские праздники делают культуру заметной в повседневной жизни. На таких событиях можно увидеть традиции, мастер-классы и новые формы творчества.
</a:t>
            </a:r>
            <a:endParaRPr lang="en-US" sz="858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науки, образовательные программы и семейные мероприятия помогают узнавать больше о мире и развивают интерес к истории, технике и современным идеям.
</a:t>
            </a:r>
            <a:endParaRPr lang="en-US" sz="858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ступени образования выстраивают путь от школы к университету и дальше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российской системе образования именно столько основных ступеней помогает школьнику двигаться от базы к 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 273-ФЗ «Об образовании в Российской Федерации»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живёт экономика региона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столичные сервисы и подмосковная промышленность работают как взаимосвязанные части одной экономики.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нескольких опорах, поэтому изменения в одном секторе быстро отражаются на остальных.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Росстата и региональных порталов Москвы и Московской области,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591" y="1653603"/>
            <a:ext cx="2591131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метро, МЦК и МЦД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остаётся самым быстрым способом передвижения внутри Москвы: оно соединяет центр с удалёнными районами и помогает школьникам, родителям и работникам экономить время каждый день.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Кольцевое соединение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МЦК связывает районы и пересадки в удобный кольцевой маршрут. Оно разгружает центр и делает поездки между крупными узлами короче и понятнее.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МЦД объединяет город и область в одну транспортную сеть. Пригородные электрички позволяют ездить на учёбу, работу и в гости без долгих пересадок.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Подмосковье ближе: города и маршруты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удобно с Сергиева Посада: это один из самых известных исторических городов Подмосковья, связанный с Троице-Сергиевой лаврой и традициями русского паломничества.
</a:t>
            </a:r>
            <a:endParaRPr lang="en-US" sz="1165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можно выбрать Коломну или Звенигород. Эти города интересны кремлями, старой застройкой, музеями и тихими улицами, где легко почувствовать атмосферу прошлого.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научного маршрута подходит Дубна. Здесь работают исследовательские институты, а сам город известен как наукоград и пример современного научного развития в Подмосковье.
</a:t>
            </a:r>
            <a:endParaRPr lang="en-US" sz="1079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поездку можно у воды или в лесу: в области много парков, водохранилищ и природных маршрутов, подходящих для семейного отдыха и коротких прогулок.
</a:t>
            </a:r>
            <a:endParaRPr lang="en-US" sz="11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экология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участвовать в раздельном сборе, экоуроках и посадках деревьев. Такие дела помогают не только природе, но и формируют привычку заботиться о городе.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 озёра делают регион важным природным пространством рядом с мегаполисом. Они помогают сохранять воздух, поддерживать прохладу летом и создавать места для отдыха.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птицами, прогулки по экотропам и уборка дворов учат замечать изменения в окружающей среде. Это простой способ увидеть, как природа связана с повседневной жизнью.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вопросы — качество воздуха, обращение с отходами и бережное отношение к воде. Их нельзя решить одной мерой: нужен постоянный контроль и участие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 спорт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за 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Подмосковье удобно для отдыха на природе: водохранилища, лесопарки и базы отдыха дают больше пространства, чем в центре столицы, и подходят для семейных поездок.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легко совместить прогулку и спорт: большие парки, набережные и веломаршруты подходят для ходьбы, пробежек и катания на самокате или велосипеде.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области есть спортивные центры, где проводят секции, соревнования и массовые старты. Это поддерживает интерес к движению у детей и подростков.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Стадионы, бассейны и катки доступны круглый год. Они помогают выбирать занятие по сезону и делают спорт частью обычных выходных, а не редким событием.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Москва и область дополняют друг друга: одна концентрирует услуги и работу, другая даёт пространство, природу и более спокойный ритм.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в ритме и среде, но регион остаётся единым благодаря общим дорогам, транспорту и ежедневным поездкам людей.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официальных сайтов Москвы и Московской области,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будущее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не только от новых дорог, но и от умного планирования: важно уменьшать потери энергии, шум и лишние поездки.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остаются транспорт и экология: именно они сильнее всего влияют на качество жизни в большом регионе.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приоритетов городского развития, официальные материалы Москвы и Подмосковья, 2024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помогает связать географию, историю и транспорт в одну картину региона.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источники для продолжения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Москвы и Московской области дают актуальные сведения о транспорте, музеях, парках и городских проектах. Это самый надёжный источник для дальнейшего изучения.
</a:t>
            </a:r>
            <a:endParaRPr lang="en-US" sz="836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музеи и краеведческие выставки помогают увидеть историю не только в датах, но и в предметах, фотографиях и картах, связанных с конкретными местами.
</a:t>
            </a:r>
            <a:endParaRPr lang="en-US" sz="85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справочники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путеводители и школьные энциклопедии объясняют сложные темы простым языком. Они удобны, когда нужно быстро найти примеры, имена и интересные маршруты.
</a:t>
            </a:r>
            <a:endParaRPr lang="en-US" sz="848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атласы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Атласы и карты позволяют сравнить районы, дороги, реки и природные зоны. С их помощью легче увидеть, как Москва связана с Подмосковьем.
</a:t>
            </a:r>
            <a:endParaRPr lang="en-US" sz="858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который стоит изучать дальше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Подмосковье — единый регион с разными функциями: столица задаёт масштаб и темп, а область поддерживает пространство, природу и повседневные связи людей. Для продолжения подойдут музеи, официальные сайты и атласы.
</a:t>
            </a:r>
            <a:endParaRPr lang="en-US" sz="10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2026-07-26T23:27:29Z</dcterms:created>
  <dcterms:modified xsi:type="dcterms:W3CDTF">2026-07-26T23:27:29Z</dcterms:modified>
</cp:coreProperties>
</file>