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крушения колониализма в Латинской Америке: обзор темы и ключевые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причины и последствия первых этапов освобождения региона.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перемен: Латинская Америка в XVIII–XIX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Испании и Португалии объединяли разнообразные народы и строгое социальное строение. Идеи Просвещения и революций побуждали стремиться к свободе и равенству среди местных жителей.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власть в колониях Латинской Америки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базировалась на добыче золота, серебра и сельскохозяйственных продуктах, которые активно экспортировались в Европу. Местные ресурсы тщательно эксплуатировались.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расколы порождали напряжённость, создавая почву для будущих конфликтов и борьбы за перемены.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сосредотачивалась в руках чиновников из Испании и Португалии, а креолы, несмотря на богатство, были ограничены в политическом участии и землевладении.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и расовое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группы: пенинсуляры, креолы, метисы, мулаты, коренные народы и африканские рабы. Каждая имела разный статус, права и жизненные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Креолы, рожденные в колониях, часто имели образование и богатство, но не могли занимать высшие должности. Расизм и социальные предрассудки строго ограничивали возможности большинства населения.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ограничения и недовольство колоний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Метрополия запрещала местное производство товаров, конкурирующих с европейскими, чтобы сохранять свое экономическое преимущество.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 и цен на основные товары вызвал волнения среди торговцев и ремесленников, увеличив социальное напряжение.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строго монополизирована, используя только испанские и португальские корабли, что сдерживало развитие колоний.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гноили предпринимательство и препятствовали созданию инфраструктуры, что тормозило экономический рост региона.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свободы и равенства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проникали в колонии через книги, образование и личные связи с Европой, побуждая к переосмыслению власти.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американской революции 1776 года вдохновили местную элиту на борьбу за собственные права и автономию.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революционные концепции свободы и равенства усилили стремления к социальной справедливости в среде креолов и метисов.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Бурбонов и рост напряжения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реформ (середина XVIII века)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Бурбоны приступили к изменению управления колониями, усиливая контроль и налоговое бремя.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военного присутствия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подверглись большему военному контролю, ограничивая автономию и создавая напряжённость.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налогов и сборов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финансовых требований вызвало рост недовольства среди креолов и местных жителей.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 протесты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группы начали открыто сопротивляться новым мерам, закладывая основу для борьбы за независимость.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402131"/>
            <a:ext cx="10121400" cy="73288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состав общества и социальные различия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колоний была сложной и сопровождалась значительными неравенствами между группами.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страдало от экономической и социальной дискриминации.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переписи XVIII 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Деструктивное воздействие болезней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коренного населения резко снизилась из-за новых болезней, привезённых европейцами. Оспа и корь унесли миллионы жизней, ослабляя народы и их возможности сопротивления.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и потеря земель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были лишены своих земель и вынуждены работать на плантациях. Их традиционный образ жизни подвергался серьёзным изменениям и угрозе исчезновения.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угроза и возрождение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поставила под риск традиционные языки и обычаи. В XX веке начались движения за восстановление культурной автономии и сохранение наследия.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колониализма для коренных народов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занимала ключевую роль в управлении, образовании и социальной жизни колоний, контролируя значительную часть населения.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и религии в Латинской Америке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Насильственное обращение индейцев в христианство сопровождалось созданием миссий, где обеспечивались школы и больницы.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среди священников возникли идеи национального освобождения, что усилило влияние религии на политические процессы.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восстания и военные события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333375" y="5356875"/>
            <a:ext cx="31671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1780-1781: Восстание Тупака Амару II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 вспыхнуло крупное восстание против испанских колонизаторов, возглавленное Тупаком Амару II, которое стало символом борьбы коренных народов с угнетением.
</a:t>
            </a:r>
            <a:endParaRPr lang="en-US" sz="2205" dirty="0"/>
          </a:p>
        </p:txBody>
      </p:sp>
      <p:sp>
        <p:nvSpPr>
          <p:cNvPr id="10" name="Text 3"/>
          <p:cNvSpPr txBox="1"/>
          <p:nvPr/>
        </p:nvSpPr>
        <p:spPr>
          <a:xfrm>
            <a:off x="3935150" y="7852125"/>
            <a:ext cx="31671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1791-1804: Гаитянская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крупнейшем восстании рабов на территории Французской колонии Сен-Домэн освободились чернокожие рабы, что привело к созданию первой независимой республики Гаити.
</a:t>
            </a:r>
            <a:endParaRPr lang="en-US" sz="2170" dirty="0"/>
          </a:p>
        </p:txBody>
      </p:sp>
      <p:sp>
        <p:nvSpPr>
          <p:cNvPr id="11" name="Text 4"/>
          <p:cNvSpPr txBox="1"/>
          <p:nvPr/>
        </p:nvSpPr>
        <p:spPr>
          <a:xfrm>
            <a:off x="7475601" y="6446950"/>
            <a:ext cx="31671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1806: Восстание Франсиско Миранды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стала ареной попытки начала освободительной борьбы под руководством Миранды, заложившей основы для последующих революций.
</a:t>
            </a:r>
            <a:endParaRPr lang="en-US" sz="2252" dirty="0"/>
          </a:p>
        </p:txBody>
      </p:sp>
      <p:sp>
        <p:nvSpPr>
          <p:cNvPr id="12" name="Text 5"/>
          <p:cNvSpPr txBox="1"/>
          <p:nvPr/>
        </p:nvSpPr>
        <p:spPr>
          <a:xfrm>
            <a:off x="11185000" y="5037625"/>
            <a:ext cx="31671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1810: Начало войны за независимость Мексики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Идальго инициировал вооружённое восстание против испанской власти, запустив масштабный процесс освобождения Мексики.
</a:t>
            </a:r>
            <a:endParaRPr lang="en-US" sz="2173" dirty="0"/>
          </a:p>
        </p:txBody>
      </p:sp>
      <p:sp>
        <p:nvSpPr>
          <p:cNvPr id="13" name="Text 6"/>
          <p:cNvSpPr txBox="1"/>
          <p:nvPr/>
        </p:nvSpPr>
        <p:spPr>
          <a:xfrm>
            <a:off x="14713250" y="3627550"/>
            <a:ext cx="31671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1819: Битва при Бояке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возле Бояки произошло решающее столкновение между повстанцами и колониальными войсками, обеспечившее контроль над территорией Новой Гранады.
</a:t>
            </a:r>
            <a:endParaRPr lang="en-US" sz="22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 герои борьбы за независимость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освободитель Латинской Америки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возглавил борьбу за независимость Венесуэлы, Колумбии и Эквадора. Он сплотил народы и создал идею Гран-Колумбии как объединённого государства южноамериканских республик.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— ключевой стратег
</a:t>
            </a:r>
            <a:pPr algn="l" indent="0" marL="0">
              <a:lnSpc>
                <a:spcPct val="9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освобождения Аргентины, Чили и Перу, Сан-Мартин применял военную тактику и дипломатические усилия для свержения испанской власти на юге континента.
</a:t>
            </a:r>
            <a:endParaRPr lang="en-US" sz="196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Идальго — духовный лидер мексиканской революции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 Идальго возглавил первое массовое восстание за независимость Мексики в 1810 году, призывая народ к свободе и социальной справедливости.
</a:t>
            </a:r>
            <a:endParaRPr lang="en-US" sz="17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революционных движений в Латинской Америке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борьбы за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Красным отмечены регионы с активными восстаниями и войнами за свободу на начало XIX века. Эти движения охватили большинство территорий, показав стремление к независимости.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сохранявшие колониальную лояльность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Синим выделяются участки, где сохранялась верность Испании. К 1825 году большинство этих зон перешло под контроль новых республик, завершив процесс деколонизации.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Афроамериканцы боролись как за освобождение от рабства, так и за независимость, внося значительный вклад в военные и социальные мероприятия.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 нередко участвовали в партизанских действиях, защищая свои земли и права в ходе вооружённых конфликтов.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Метисы активно вступали в ряды повстанцев, стремясь к улучшению социального положения и участию в политической жизни.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 выступали лидерами и организаторами борьбы, используя своё образование и ресурсы для создания революционных движений.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разных слоёв населения в освобождении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событий и идей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революция 1776 года стала примером успешной борьбы за независимость и вдохновила лидеров Латинской Америки.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ослабили Испанию и Португалию, позволив колониям начать восстания и ускорить процесс освобождения.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1789 года распространила идеи равенства, свободы и братства, стимулируя политические перемены в колониях.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998850" y="873925"/>
            <a:ext cx="16290300" cy="16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независимых государств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7470050" y="4636150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1818: Освобождение Чили
</a:t>
            </a:r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успешно освободилось от испанской колониальной власти, проложив путь к строительству республики и самостоятельному развитию.
</a:t>
            </a:r>
            <a:endParaRPr lang="en-US" sz="2379" dirty="0"/>
          </a:p>
        </p:txBody>
      </p:sp>
      <p:sp>
        <p:nvSpPr>
          <p:cNvPr id="12" name="Text 3"/>
          <p:cNvSpPr txBox="1"/>
          <p:nvPr/>
        </p:nvSpPr>
        <p:spPr>
          <a:xfrm>
            <a:off x="11850313" y="3524388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1821: Независимость Мексики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завершила войну за независимость, сформировав новые институты власти и заложив основы национального государства.
</a:t>
            </a:r>
            <a:endParaRPr lang="en-US" sz="2358" dirty="0"/>
          </a:p>
        </p:txBody>
      </p:sp>
      <p:sp>
        <p:nvSpPr>
          <p:cNvPr id="13" name="Text 4"/>
          <p:cNvSpPr txBox="1"/>
          <p:nvPr/>
        </p:nvSpPr>
        <p:spPr>
          <a:xfrm>
            <a:off x="3852000" y="6967575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1816: Образование Аргентины
</a:t>
            </a:r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официально заявила о своей независимости, завершив длительный процесс освобождения и начав развитие собственной государственности.
</a:t>
            </a:r>
            <a:endParaRPr lang="en-US" sz="2358" dirty="0"/>
          </a:p>
        </p:txBody>
      </p:sp>
      <p:sp>
        <p:nvSpPr>
          <p:cNvPr id="14" name="Text 5"/>
          <p:cNvSpPr txBox="1"/>
          <p:nvPr/>
        </p:nvSpPr>
        <p:spPr>
          <a:xfrm>
            <a:off x="1636900" y="3602575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1811: Независимость Венесуэлы
</a:t>
            </a:r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провозгласила независимость от Испании, став одним из первых южноамериканских государств, начавшим борьбу за суверенитет.
</a:t>
            </a:r>
            <a:endParaRPr lang="en-US" sz="2358" dirty="0"/>
          </a:p>
        </p:txBody>
      </p:sp>
      <p:sp>
        <p:nvSpPr>
          <p:cNvPr id="15" name="Text 6"/>
          <p:cNvSpPr txBox="1"/>
          <p:nvPr/>
        </p:nvSpPr>
        <p:spPr>
          <a:xfrm>
            <a:off x="13940975" y="6548525"/>
            <a:ext cx="39678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1822: Образование Бразилии
</a:t>
            </a:r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добилась независимости от Португалии, приняв конституционную монархию и сохранив политическую стабильность в регионе.
</a:t>
            </a:r>
            <a:endParaRPr lang="en-US" sz="22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первых лет независимости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страдала из-за разрушений войн, отсутствия стабильной валюты и недостаточного финансирования государственных структур.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вернуть монархическую власть порождали внутренние раздоры и ослабляли усилия по национальному развитию.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конфликты между федералистами и унитаристами осложняли политическую консолидацию новых государств.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регионов снижала эффективность управления и замедляла процесс формирования единой национальной идентичности.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влияние на Латинскую Америку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Повысилось национальное самосознание, расширилось понятие гражданства и прав, укрепилась идентичность народов региона.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модернизация экономики, развитие образования и науки, что способствовало социальному прогрессу в XIX и XX веках.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освобождение, сохранялись социальные и расовые неравенства, которые стали вызовами для дальнейшего развития.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современные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борьбе отражена в памятниках лидерам и национальных праздниках, укрепляющих историческое сознание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литература, музыка и символика включают образы героев, усиливая чувство принадлежности и национальной гордости.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освобождения в Латинской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колониализма стало фундаментом для политических реформ и культурного возрождения, определив путь развития Латинской Америки на века вперёд.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2026-05-10T23:23:28Z</dcterms:created>
  <dcterms:modified xsi:type="dcterms:W3CDTF">2026-05-10T23:23:28Z</dcterms:modified>
</cp:coreProperties>
</file>