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и жизнедеятельности ракообразных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— разнообразная группа с важной ролью в природе и жизни человека.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обитатели Земли и их экосистема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появились свыше 500 миллионов лет назад и заселили водные и некоторые наземные экосистемы, создавая разнообразные экологические ниши и адаптации.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 классификации ракообразных
</a:t>
            </a:r>
            <a:pPr algn="ctr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делятся на несколько классов, включая крабов, омаров и дафний, что отражает их разнообразие. Каждая группа имеет свои особенности строения и образа жизни.
</a:t>
            </a:r>
            <a:endParaRPr lang="en-US" sz="1187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строение тела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ракообразных разделено на три части: голову, грудь и брюшко, с прочным хитиновым панцирем и членистыми конечностями, обеспечивающими движения и защиту.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сенсорные органы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ракообразных имеют сложные глаза и две пары усиков, что помогает им ориентироваться в среде и находить пищу и партнеров.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Классы и характерные признаки ракообразных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панциря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Панцирь ракообразных служит надёжной защитой и состоит из хитина и минеральных веществ, что придаёт ему прочность и устойчивость к повреждениям.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Периодически панцирь обновляется, чтобы обеспечить рост организма, а у некоторых видов он частично прозрачный, что улучшает маскировку и обмен веществ.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7225" y="252125"/>
            <a:ext cx="65265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сегментация тела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982825" y="992850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отделом является голова, оборудованная антеннами и глазами для восприятия информации и ориентировки в среде. Она играет важную роль в анализе внешних сигналов.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82825" y="2688599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отдел — грудь с восемью парами конечностей, участвующими в движении и добыче пищи. Брюшко обеспечивает дополнительное движение и баланс, что улучшает мобильноть.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жабр в водной среде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расположены у основания ног и обеспечивают эффективный газообмен в воде, фильтруя кислород и удаляя углекислый газ, что жизненно важно для дыхания.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ракообразных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жизни на суше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наземных видов, таких как мокрицы, дыхание происходит через влажную кожу и специальные структуры, позволяющие получать кислород из воздуха, что помогает выживать вне воды.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Сердечно-сосудистая и пищеварительная системы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у ракообразных незамкнутого типа, с сердцем на спинной стороне, обеспечивающим циркуляцию крови по телу.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включает жевательный аппарат и фильтрующие отделы, позволяющие перерабатывать как растительную, так и животную пищу.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содержит водоросли, мелких животных и органические остатки, что делает их важными участниками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5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975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и ориентирование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16145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Многофасеточные глаза — ключ к восприятию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ракообразных состоят из множества фасеток, обеспечивающих широкий угол обзора и высокую чувствительность к движению, что помогает ориентироваться и избегать хищников.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2149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Усики и статоцисты в восприятии окружающего мира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Усики служат для ощущения текстуры и запахов, а статоцисты помогают сохранять равновесие, что важно для передвижения и реакции на изменения окружающей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 ракообразных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693525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может быть внутренним или наружным, в зависимости от вида, что влияет на поведение и защиту потомства. Самки обычно заботятся о потомстве, например, носят яйца с собой.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0503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проходят несколько стадий развития, включая науплиус, что обеспечивает успешный переход к взрослой форме с учетом особенностей среды обитания.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Линька и рост ракообразных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Линька — процесс сбрасывания старого панциря, необходимый для роста тела, так как панцирь не растёт вместе с организмом.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обновления панциря тело быстро увеличивается в объёме, а многократная линька позволяет восстанавливать повреждённые конечности и адаптироваться к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Речной рак — обитатель пресной воды
</a:t>
            </a:r>
            <a:pPr algn="ctr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Речной рак живёт в реках и озёрах, предпочитая чистую прохладную воду. Он активно питается органическими остатками и мелкими беспозвоночными, играя важную роль в экосистеме пресных водоёмов.
</a:t>
            </a:r>
            <a:endParaRPr lang="en-US" sz="1193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Дафния — маленький фильтратор водоёмов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Дафния, или водяная блоха, — крошечное существо, которое фильтрует пищу из воды. Благодаря своим плавательным ножкам она передвигается и собирает микроскопические частицы, поддерживая чистоту воды.
</a:t>
            </a:r>
            <a:endParaRPr lang="en-US" sz="118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Омар — морской гигант с мощными клешнями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Омар обитает в морских глубинах и добывает пищу с помощью крепких клешней. Этот крупный ракообразный вызывает интерес не только биологов, но и ценится как деликатес в мировой кулинарии.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представителей: речной рак, дафния, омар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разнообразие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Планктонные ракообразные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виды, такие как креветочные, населяют водные массы и служат пищей для многих морских обитателей.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Карпоеды адаптированы к жизни за счёт других организмов, влияя на их здоровье и поведение.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Донные представители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Крабы и раки обитают на дне водоёмов, обеспечивая переработку органики и структуру среды.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ракообразные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Мокрицы приспособились к жизни на суше, используя влажные места и особые дыхательные механизмы.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ракообразных в пищевых цепях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выступают как фильтраторы, удаляющие из воды органические частицы и поддерживающие её чистоту. Такие виды обеспечивают основу пищевых сетей в водных экосистемах.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они служат добычей для рыб, птиц и млекопитающих, что делает их ключевыми звеньями в поддержании баланса природе и устойчивости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поведения различных групп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Самки речного рака поочерёдно бережно носят икру на брюшных ножках, обеспечивая её защиту и повышение шансов на вылупление потомства.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участвуют в симбиозе, например, крабы обитают рядом с актиниями, которые защищают их от хищников с помощью своих жалящих щупалец.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территории характерна для многих представителей, с демонстрацией защиты убежищ и агрессивным поведением при необходимости.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Коллективная защита проявляется в виде сгруппирования или совместного отпугивания врагов, что улучшает шансы на выживание всей группы.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2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4750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9275" y="1143728"/>
            <a:ext cx="2276400" cy="18273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ракообразных для человека и природы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02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Индикаторы экологического состояния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чувствительны к изменению качества воды. Их исчезновение часто сигнализирует о загрязнении и проблемах с экосистемой, что позволяет специалистам своевременно принимать меры защиты.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14750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Промысловое значение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ракообразных — крабы, креветки и раки — востребованы в пищевой промышленности. Их добыча и разведение обеспечивают важный источник питания и экономического дохода.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092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аквариумистике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аквариумах используют мелких ракообразных, например креветок, для биологической очистки воды и контроля за развитием водорослей, что улучшает условия обитания рыб и растений.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угрозы и охрана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панциря из-за механических травм и загрязнения снижает защитные функции ракообразных, что увеличивает риск гибели в природных условиях.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 пестицидами и тяжёлыми металлами приводит к нарушению физиологических процессов и может вызвать массовую гибель ракообразных.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климата и появление инвазивных видов меняют экосистемы, вызывая дисбаланс в численности и разнообразии ракообразных, требуя систематического мониторинга и охраны.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656" y="1155650"/>
            <a:ext cx="259875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1004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16806" y="1155650"/>
            <a:ext cx="259875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12731" y="1155650"/>
            <a:ext cx="259875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в культуре и быту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и 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 часто выступает в народных сказках и пословицах символом мудрости и хитрости, отражая его важность в культурных традициях многих народов.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Изобразительное искусство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ракообразных встречаются в живописи и декоративно-прикладном искусстве, подчёркивая эстетическую привлекательность этой группы животных.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Кулинарные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Омар, краб и креветка считаются деликатесами мировой кухни, ценятся за вкус и питательную ценность, популярны в ресторанной гастрономии.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и геральдика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ракообразных встречаются на гербах и эмблемах, подчёркивая связь с природой и историческое значение в регионах с рыбной промышленностью.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Режимы активности и способы передвижения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крабы и омары ведут преимущественно ночной образ жизни, скрываясь от хищников днём и активничая в ночное время для поиска пищи.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у большинства ракообразных происходит с помощью ходильных ног, обеспечивая манёвренность на дне и среди растительности.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виды, такие как дафнии, используют плавательные ножки для быстрого передвижения в толще воды и фильтрации питательных частиц.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ракообразные способны быстро отплывать назад, резко выгибая брюшко, что помогает им избегать опасности и хищников.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и использования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структуры трахей и фильтрационных систем помогает создавать биомиметические фильтры для очистки воды и промышленных процессов.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Ракообразных исследуют как источник биологически активных веществ, пригодных в медицине для развития новых лекарств и биоматериалов.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аквакультуре используют ракообразных для биологического контроля вредителей и поддержания здоровья рыбных хозяйств и аквариумов.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8525" y="1183650"/>
            <a:ext cx="39024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ракообразных в природе и науке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Ракообразные обладают уникальными адаптациями и важной ролью в экосистемах, участвуют в пищевых цепях и поддержании среды. Их изучение и охрана необходимы для сохранения биологического разнообразия и устойчивого развития.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2026-05-09T15:45:58Z</dcterms:created>
  <dcterms:modified xsi:type="dcterms:W3CDTF">2026-05-09T15:45:58Z</dcterms:modified>
</cp:coreProperties>
</file>