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with a British family: что это такое и 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жить в британской семье во время поездки и говорить по-английски каждый день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бытовой английский важен в 6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говорить в простых жизненных ситуациях: здороваться, просить, благодарить, уточнять время и понимать правила дома. Такие диалоги встречаются в учебнике и помогают узнать повседневную культуру Великобритании без сложных правил и длинных текстов.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жить в британском доме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Принимающая семья может быть большой или совсем небольшой: с родителями и детьми, с одним взрослым или с пожилыми хозяевами. Иногда в доме живут и домашние питомцы.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Гостю обычно показывают кухню, гостиную, ванную, прихожую и свою спальню. Это помогает быстро понять, где можно отдыхать, есть, умываться и хранить вещи.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британских домах комнаты не очень большие, поэтому важно аккуратно размещать свои вещи и не занимать лишнее место. Порядок помогает всем чувствовать себя спокойно.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хозяев важно, чтобы вечером в доме было тихо и спокойно. Гость должен уважать личное пространство семьи, не шуметь и соблюдать привычный домашний распорядок.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входит в проживание в семье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чаще всего предоставляют гостю и какие ограничения могут быть в разных домах.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зависят от семьи, поэтому правила, время и доступ к вещам нужно уточнить в первый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условий проживания в принимающей семье в языковой поездке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 хозяевами и домом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первый момент важно поздороваться и назвать себя. Хозяева обычно отвечают дружелюбно, чтобы гость сразу почувствовал себя спокойно и понял, к кому обращаться.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дома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гостю показывают комнату, ванную, кухню и входную дверь. Это помогает быстрее ориентироваться в доме и понимать, где что находится.
</a:t>
            </a:r>
            <a:endParaRPr lang="en-US" sz="1393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сообщают время завтрака и ужина, пароль Wi‑Fi, место для вещей и правила пользования душем. Так проще не нарушать домашний порядок.
</a:t>
            </a:r>
            <a:endParaRPr lang="en-US" sz="137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уже знает, когда ужинать, как закрывать дом и к кому обращаться при вопросе. Это делает первый день спокойным и понятным.
</a:t>
            </a:r>
            <a:endParaRPr lang="en-US" sz="13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семье: порядок действий в первый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которую обычно проходит школьник после приезда в принимающую семью.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фразы, которые нужны каждый день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please, may I и could I помогают вежливо попросить о помощи или вещи. Они звучат спокойно и показывают уважение к хозяевам.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лучше сразу спросить: Can you help me? или Could you repeat it? Так легче избежать ошибок и недоразумений.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говорят после ужина, помощи или ответа на вопрос. Простая благодарность делает общение тёплым и показывает хорошие манеры каждый день.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good morning и good evening нужны для начала разговора. Вежливое приветствие помогает быстро наладить контакт с хозяевами и чувствовать себя увереннее.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семье ценят спокойный тон, очередь в разговоре и уважение к личному пространству. Поэтому важно не перебивать и говорить без лишнего шума.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день в семье: распорядок и время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помогает школьнику заранее понимать, когда говорить, есть, делать уроки и отдыхать. В семье особенно ценят пунктуальность и спокойный вечерний режим.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строится вокруг повторяющихся событий, поэтому знание времени помогает не опаздывать и легче соблюдать правила семьи.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режим дня в принимающей семье; ориентировочные временные промежутки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британской семье и правила за столом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подать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часто предлагают завтрак, чай, сэндвичи, суп, пасту, картофель, овощи и запечённые блюда. Еда обычно простая и подходит для обычного семейного ужина.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школьника есть аллергия или непереносимость, об этом говорят сразу. Так хозяева смогут выбрать безопасную еду и избежать неловких ситуаций за столом.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принимай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ужином важно благодарить хозяев, пробовать предложенное блюдо и не брать еду без разрешения. Даже короткая вежливая фраза делает общение приятнее.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ситуаций нужны простые выражения: I’m hungry, Thank you, It’s delicious, I don’t like… и I’m allergic to… Они помогают объяснить свои желания и ограничения.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за 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лучше сидеть спокойно, не перебивать разговор и слушать других. Вежливое поведение показывает уважение к семье и её обычаям.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гостя и личные вещи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есть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гостя чаще всего стоят кровать, шкаф, стол, стул и лампа. Пространство может быть небольшим, поэтому важно сразу организовать свои вещи аккуратно.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учебник и одежду лучше класть на свои места, чтобы не создавать беспорядок. Чистая и опрятная комната помогает быстрее привыкнуть к дому.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предметы хозяев без спроса, даже если они лежат на видном месте. Вежливость в доме начинается с уважения к личным вещам других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семьи и школьный интернат: сравнение условий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отличаются повседневная жизнь, правила и общение в двух вариантах проживания.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больше живого бытового общения, а в интернате режим обычно строже и правила едины для всех.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«Staying with a British family».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бытовыми вопросами чаще всего обращаются к хозяевам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возникают не только дома, но и по дороге в школу или вечером после возвращения.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простые бытовые фразы, поэтому английский в семье используется каждый день, а не только на 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ситуаций проживания в семье в рамках учебной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важные правила в доме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02525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важные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нужно запомнить адрес дома, имена взрослых и номер телефона хозяев. Эти сведения помогают быстро связаться с семьёй и не растеряться, если возникнет вопрос или задержка.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602525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узнать дорогу до школы и обратно, а также как выглядит нужная остановка или вход. Если путь кажется непонятным, лучше сразу переспросить у взрослого.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602525" y="384874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аккуратно пользоваться электроприборами, горячей водой, душем и чайником. В доме важно не трогать опасные вещи без разрешения и сразу сообщать о любой поломке.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59277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знать, где выход, как действовать при тревоге и кого звать в случае опасности. Спокойное выполнение инструкций помогает избежать ошибок и сохранить безопасность.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459277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ребёнку плохо, он потерялся или не понимает, что делать, нужно немедленно обратиться к хозяину или другому взрослому. Молчать в такой ситуации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бытовые трудности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обычных и срочных ситуациях во время проживания в британской семье.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реальной семейной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здоровается, уточняет, когда завтрак, и просит помочь с нужной вещью. Короткие фразы здесь важнее длинных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ужином звучат благодарность, просьбы и простые ответы. Так запоминаются вежливые выражения и привычные бытовые 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появляются вопросы о еде, ключах, дороге и расписании. В этих разговорах ученик слышит и использует знакомые слова в реальной ситуации.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важно уточнить порядок на завтра и соблюдать тишину. Английский становится частью спокойного семейного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на кухне почти всегда нужен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чайник часто стоит рядом с тостером и кружками, потому что чай в британской семье пьют очень часто. Особенно заметно это вечером, когда вся семья собирается вместе за коротким разговором.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порядок для воды и ванной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домах отдельно регулируют горячую и холодную воду, а душем пользуются по определённому времени. Для гостя это может показаться необычным, поэтому правила ванной лучше узнать сразу в первый день.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ужин и правила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семейным столом разговор обычно спокойный и недолгий, без лишнего шума. В доме могут отдельно оговариваться обувь у входа, вынос мусора и порядок на кухне после ужина.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британского дома, которые могут удивить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проживания в семье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начать разговор и уточнить самое важное без длинных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фразы для просьбы, благодарности и уточнения; именно они делают повседневное общение понятным и уверенным.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разговорных фраз по теме проживания в британской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ожидают от гостя в британской семье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Гость приходит вовремя к завтраку, ужину и встречам. Если планы меняются, он заранее предупреждает взрослых, чтобы семья могла спокойно перестроить свой распорядок.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держать комнату в порядке, не оставлять вещи на полу и бережно относиться к чужим предметам. Чистота показывает уважение к дому и к людям, которые в нём живут.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доме ценят тишину, спокойный голос и уважение к личному пространству других. Громкая музыка, резкие движения и лишний шум обычно считаются невежливыми.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гость благодарит за еду, помощь и объяснения, а также задаёт вопросы спокойно и ясно. Вежливые слова помогают быстрее стать частью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теме: самые полезные слова и выражения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помогает быстрее понимать бытовые ситуации дома и 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разговоре с хозяевами и помогают уверенно спрашивать о доме, еде и распорядке 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раздела «Staying with a British family».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проживание в британской семье ученику 6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британской семье помогает говорить увереннее, быстрее понимать бытовой английский и чувствовать себя самостоятельнее. Этот опыт учит вежливости, ответственности и умению просить о помощи.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2026-05-30T15:24:20Z</dcterms:created>
  <dcterms:modified xsi:type="dcterms:W3CDTF">2026-05-30T15:24:20Z</dcterms:modified>
</cp:coreProperties>
</file>