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Палестина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на перекрёстке древних путей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Палестина лежала на берегу Средиземного моря и была связана с великими державами древности. Её природа, история древних евреев и влияние соседей помогают понять прошлое Ближнего Востока.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находилась Палестина и почему её изучают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4350" y="1303217"/>
            <a:ext cx="2775300" cy="165596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Источники, колодцы и ручьи были особенно ценными. Возле них селились люди, потому что вода нужна была не только для питья, но и для полей, садов и скота.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вес золота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Палестине встречались горы, долины, равнины и сухие участки. Такое разнообразие влияло на занятия жителей: где-то было удобнее пахать землю, а где-то разводить стада.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лучших участках выращивали пшеницу и ячмень, а также виноград, оливки и финики. Эти растения помогали людям получать хлеб, масло, вино и сладкие плоды.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культуры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осадки выпадали зимой. От них зависел будущий урожай, поэтому даже небольшое количество дождя имело большое значение для земледельцев, живших на этой земле.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дожди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был сухим и тёплым большую часть года. Летняя жара быстро высушивала почву, поэтому людям приходилось особенно внимательно следить за запасами воды и временем посева.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 древней земли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Авраамом древняя традиция связывает начало истории еврейского народа. В преданиях он представлен как человек, который покинул родные места и отправился в новые земли по велению Бога.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Авраам в предании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Предки жили не в больших городах, а в шатрах, с небольшими стадами и постоянными переездами. Такой уклад называют кочевым, и он долго оставался важной частью древней памяти.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образ жизни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и Иаков продолжают эту родословную линию. Их имена передавались из поколения в поколение и помогали сохранять память о предках, их вере и семейных связях.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и Иаков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предки древних евреев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древним преданиям и учебным историческим сведениям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древних евреев к Палестине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125" y="1480700"/>
            <a:ext cx="439200" cy="390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Хананеи жили в городах и селениях, занимались земледелием и ремёслами, строили укрепления и поддерживали местные традиции. Их культура была одной из самых заметных в регионе.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Хананеи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не только соперничали, но и обменивались товарами, знаниями и обычаями. Благодаря этому жизнь в регионе становилась более разнообразной и связанной с окружающим миром.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соседство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Филистимляне поселились на побережье и часто соперничали с соседями за земли и влияние. Их города были укреплены, а военное дело имело большое значение.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Филистимляне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народа были собственные представления о богах, праздниках и правилах жизни. Это делало Палестину местом, где рядом существовали разные религии и традиции.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боги и обычаи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прославились морской торговлей и связями с дальними землями. Через их порты в Палестину попадали товары, новые навыки и разные культурные влияния.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Ханаан и соседние народы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556" y="1145300"/>
            <a:ext cx="464898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менялась история страны от преданий о предках до завоеваний соседних держав.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Палестины прошла через объединение, разделение и завоевания, которые сильно меняли жизнь жителей.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сведения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истории древней Палестины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Иерусалим превратился в политический центр, а при Соломоне усилились строительство, торговля и связи с соседями.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сведения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появления сильного объединённого царства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1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 до н. э.
</a:t>
            </a:r>
            <a:endParaRPr lang="en-US" sz="581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разделения каждый из двух центров развивался отдельно, а общая сила государства уже не была прежней.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царство было крупнее, но разделение ослабило обе части и сделало их уязвимее для завоеваний.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разделения царства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единое царство распалось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стоял на возвышенности и был защищён стенами. Такое расположение помогало обороне и делало город заметным среди окрестных поселений. Для жителей он был не просто крепостью, а местом, с которым связывали историю народа и его будущее.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холмах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Иерусалимом связывали важнейшие события прошлого, поэтому его значение выходило далеко за пределы одного города. Он напоминал о законах, вере и единстве народа. Именно поэтому его образ так часто встречается в древних рассказах.
</a:t>
            </a:r>
            <a:endParaRPr lang="en-US" sz="102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берегли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храме совершали жертвоприношения и хранили священные традиции. Сюда приходили с дарами и молитвами, чтобы выразить благодарность Богу и попросить помощи. Для древних евреев храм объединял людей сильнее любых стен.
</a:t>
            </a:r>
            <a:endParaRPr lang="en-US" sz="1077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 сердце веры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и храм как священный центр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359995" y="3560609"/>
            <a:ext cx="1555211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обрабатывали небольшие участки земли: сеяли зерно, ухаживали за виноградниками и оливковыми деревьями. Успех урожая зависел от дождей, поэтому каждый клочок плодородной почвы был особенно ценен.
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359995" y="3123209"/>
            <a:ext cx="1555211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 земле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7228795" y="3560609"/>
            <a:ext cx="1555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Палестине требовала бережного отношения к воде и запасам. Люди ценили колодцы, ручьи и зернохранилища, потому что именно они помогали пережить сухие сезоны и неурожай.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7228795" y="3123209"/>
            <a:ext cx="1555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2077203" y="3560609"/>
            <a:ext cx="1555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строили из камня, глины и дерева. Внутри держали кувшины для воды, запас зерна и простые жернова, чтобы молоть муку для хлеба и лепёшек.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2077203" y="3123209"/>
            <a:ext cx="1555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быт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3794400" y="3560609"/>
            <a:ext cx="1555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была главным звеном общества: в ней распределяли работу, хранили традиции и заботились о младших. Дети рано включались в домашние дела и помогали взрослым по хозяйству.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794400" y="3123209"/>
            <a:ext cx="1555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уклад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511597" y="3560609"/>
            <a:ext cx="1555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земледелия, люди разводили овец и коз, а в городах занимались изготовлением посуды, тканей и простых орудий. Такой труд обеспечивал пищу, одежду и предметы повседневной жизни.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5511597" y="3123209"/>
            <a:ext cx="1555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и ремёсла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жителей Палестины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были связаны с землёй, городами и дорогами, а каждая деятельность давала людям нужные продукты и предметы.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сочетало труд на земле, ремесло и обмен товарами, поэтому жители зависели и от природы, и от связи между городами.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 исторические сведения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жители древней Палестины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слушали и передавали священные тексты, запоминали заповеди и учили их детей. Так сохранялись представления о добре, справедливости и правильном поведении.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Заповеди и тексты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помогали вспоминать важные события и поддерживали связь поколений. Через совместные обряды и чтение текстов народ сохранял свою историю и традиции.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память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евреи верили в одного Бога и считали эту веру главным основанием своей жизни. Она объединяла народ и отличала его от соседей, поклонявшихся многим богам.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Единобожие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веры был завет — особый союз между Богом и народом. Он понимался как обещание верности, ответственности и соблюдения данных правил.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Завет с Богом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древних евреев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народы влияли не только через войны, но и через торговлю, ремёсла и обмен обычаями. Палестина находилась на пути важных связей между странами.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ощущалось давление крупных держав, а торговые народы и близкие соседи добавляли культурные заимствования.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Древнего Востока
</a:t>
            </a:r>
            <a:endParaRPr lang="en-US" sz="1341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древней Палестины и их влияние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VIII веке до н. э. Ассирия захватила северное царство Израиль. Это означало потерю самостоятельности, разрушение привычного порядка и усиление власти завоевателей над местным населением.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Израиля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жителей увели в другие земли, чтобы ослабить сопротивление и подчинить покорённые области. Для многих семей это стало временем утрат, перемен и разрыва с родными местами.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людей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Вавилон завоевал Иудею и нанёс тяжёлый удар по её столице. Иерусалим был разрушен, а священные и политические центры страны оказались опустошены.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Иерусалима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Ассирийское и вавилонское завоевания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планировку города и способы обеспечения его жизни и безопасности.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 устроен древний город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древней Палестины изучают по Библии, надписям, археологическим находкам и древним предметам. Вместе они помогают сравнивать предания с материальными следами прошлого.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жизни местного населения широко использовали еврейский язык. Позже всё заметнее становился арамейский язык, особенно в повседневном общении и деловой переписке.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региона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помогало сохранять законы, молитвы, хозяйственные записи и рассказы о важных событиях. Благодаря этому память о прошлом могла переходить от поколения к поколению.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была письменность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письменных источников учёным было бы трудно восстановить историю древних народов. Надписи и тексты позволяют понять, как люди думали, верили и организовывали свою жизнь.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сегодня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источники знаний о древней Палестине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раскопках часто находят керамику и остатки стен, по которым можно понять, как были устроены жилища. По форме сосудов исследователи узнают, что хранили в домах и как пользовались запасами воды и зерна.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Глиняный сосуд и следы дома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Иерусалиме, Самарии и Мегиддо археологи находят остатки крепостей и крупных построек. Эти находки рассказывают о защите городов, их богатстве и важной роли в жизни Палестины.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древние города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Печати и монеты помогают восстановить торговлю и управление в древних городах. Они показывают, что жители умели вести обмен, закреплять документы и использовать знаки власти в повседневной жизни.
</a:t>
            </a:r>
            <a:endParaRPr lang="en-US" sz="1152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Печати и монеты прошлого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земля была небольшой, но через неё проходили пути между крупными регионами древнего мира, поэтому события здесь влияли далеко за её пределами.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выгодного положения, духовного значения и давления сильных соседей сделало Палестину заметным историческим центром.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Древнего Востока
</a:t>
            </a:r>
            <a:endParaRPr lang="en-US" sz="1341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сделало Палестину важной для истории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Палестина, которая изменила историю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Палестина оставила след в религии, письменности и истории государств Ближнего Востока. Её прошлое показывает, как маленькая земля может стать важной для многих народов.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2026-05-31T22:57:14Z</dcterms:created>
  <dcterms:modified xsi:type="dcterms:W3CDTF">2026-05-31T22:57:14Z</dcterms:modified>
</cp:coreProperties>
</file>