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 — маленький кирпичик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строит мысли, помогает дружить и рассказывать истории.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словами почти всё время: приветствуем, спрашиваем, отвечаем, просим и радуемся. Слова помогают понимать друг друга, а ещё учат говорить точно, вежливо и красиво.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слова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роли у слова в этой теме: оно называет предмет, человека, действие и признак.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«Слово»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называть разные стороны мира и делает речь понятной даже в короткой фразе.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тетрадях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живут на страницах сказок, в заданиях и в школьных тетрадях. Мы встречаем их в названиях, подписях и коротких записях почти на каждом уроке.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слова нужны, чтобы поздороваться, поблагодарить, попросить и ответить. Самые привычные из них дети слышат каждый день: привет, спасибо, пожалуйста.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всё, что нас окружает: людей, животных, игрушки, растения и явления природы. Без них рассказу было бы трудно «показать», о чём именно идёт речь.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вопросы кто? и что? отвечают слова, которые называют предметы. Например: кот, дерево, мяч, звезда. Эти слова словно наклеивают ярлычки на мир вокруг нас.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выбранное существительное, тем яснее картина. Сразу понятно, где герой, что лежит на столе и о чём рассказывает предложение.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предметы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отвечают на вопрос что делает? и показывают, что происходит. Они оживляют речь, потому что сразу видно движение, смену событий и действие героя.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бежит, смеётся, рисует, растёт помогают представить картинку как маленький фильм. Без глаголов предложение звучало бы неподвижно, будто всё замерло на месте.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действие, его легче читать и понимать. Становится ясно, кто что делает, а история начинает «двигаться» вперёд.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действия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цвет, размер, форму, вкус и настроение. Они отвечают на вопрос какой? и делают предметы более заметными и узнаваемыми.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делают рассказ точнее и интереснее. С их помощью можно легко отличить один предмет от другого и передать своё впечатление.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красный, маленький, круглый, весёлый помогают увидеть подробности. Благодаря им яблоко может быть не просто яблоком, а румяным, сладким и спелым.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признаки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умеют поддерживать, успокаивать и поднимать настроение. Когда человек слышит спасибо, пожалуйста или молодец, ему становится теплее и легче продолжать дело.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говорить дружелюбно, не обижать и не ссориться. Они словно маленькие мостики между людьми: по ним проще договориться и остаться в хороших отношениях.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их сила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превращается в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одного слова постепенно вырастает более полная мысль.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значение — то, что оно обозначает. Иногда слово имеет сразу несколько значений, поэтому важно смотреть на весь текст, а не только на одно знакомое звучание.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узнать объяснение слова и увидеть пример его употребления. Это как маленькая книга-помощник, которая подсказывает, как слово понимать и правильно использовать.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прямым и переносным. Например, ручка двери и ручка для письма звучат одинаково, но обозначают разные предметы.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и словарь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 то же звучание скрывает разные значения. Такое слово можно встретить в тексте, и тогда важно посмотреть на соседние слова и весь смысл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от двери и ключ-родник звучат одинаково, но означают совсем разное. Чтобы не перепутать, нужно читать внимательно и задавать себе вопрос: о чём идёт речь?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учат быть наблюдательными и аккуратными. Чем внимательнее читатель, тем легче ему понять собеседника, шутку, загадку или маленький секрет в 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смыслы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назвать один и тот же признак по-разному. Например, можно сказать смелый или храбрый, и смысл почти не изменится, а речь станет богаче.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нужны, чтобы не повторять одно и то же слишком часто. Тогда рассказ звучит живее, а слушать его гораздо интереснее, почти как искать новые краски в наборе.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слово по настроению. Одно из них может звучать спокойнее, другое — ярче, и это делает текст точнее, как будто он подстраивается под мысль.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и слушая, полезно замечать синонимы в книгах и разговорах. Они расширяют словарный запас и помогают говорить красиво, без скучных повторов и лишней однообразности.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Слова-синонимы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противоположность: большой и маленький, тёплый и холодный, свет и тьма. С ними легко увидеть различие между предметами, явлениями и признаками.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сравнивать и замечать перемены. Если сказать, что дорога длинная, а тропинка короткая, сразу ясно, чем они отличаются друг от друга.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речь выразительной и понятной. Они часто встречаются в вопросах, загадках и пословицах, где особенно важно показать контраст между двумя признаками.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подбирают антонимы, они лучше понимают значение слов. Это похоже на игру с зеркалами: одно слово показывает своё противоположное отражение.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Слова-антонимы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слова создают волшебный мир, где лес шепчет, герой отправляется в путь, а добро обязательно встречается с испытаниями. Выразительные слова помогают представить картину, словно она оживает на страницах.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точное слово может сделать лису хитрой, героя смелым, а ночь таинственной. Поэтому сказки так легко запоминаются: в них слова работают как краски, музыка и маленькое чудо одновременно.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живут в сказках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здравствуйте и привет помогают начать разговор спокойно и доброжелательно. Они показывают, что человек замечает другого и готов говорить уважительно, без спешки и лишней грубости.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пожалуйста и будьте добры делают просьбу мягкой и вежливой. С ними даже обычное обращение звучит приятнее, будто в голосе появляется улыбка.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спасибо умеет радовать не хуже доброго подарка. Оно показывает, что помощь, внимание или хороший поступок замечены и по-настоящему ценятся.
</a:t>
            </a:r>
            <a:endParaRPr lang="en-US" sz="1373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и 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извините и до свидания помогают закончить разговор мирно и аккуратно. Они напоминают, что уважение важно не только в начале общения, но и в его конце.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общении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мысли к точному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слово, которое подходит по смыслу и по ситуации.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произносит слово вслух и слушает, как оно звучит. Так легче заметить, где буквы могут вызывать сомнение.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с 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сопоставляют с учебником, карточкой или словарём. Это помогает увидеть правильное написание и не перепутать похожие буквы.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обратить внимание на опасные места: безударные гласные, парные согласные и другие сложные случаи. Тут особенно важна аккуратность.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пишем без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проверено, его можно спокойно записать. Так текст становится понятным, а сам ученик чувствует себя увереннее.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проверяем написание слов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любят игру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рифмами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карточки со словами, и каждое хочется поставить в пару. Ребёнок ищет рифму, улыбается и вдруг замечает, как легко звучит новая строка. Так рождается маленькое стихотворение, почти как по волшебству.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для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3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можно сложить не только башню, но и загадку. На каждой грани живёт буква или слово, а рядом — вопрос для друга. Игра превращает обычные кубики в весёлых помощников речи.
</a:t>
            </a:r>
            <a:endParaRPr lang="en-US" sz="108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на столе будто ждут, когда их позовут в путь. Сначала получается короткая фраза, потом смешная история, а потом уже целый рассказ. Такие игры тренируют внимание и делают язык дружелюбным.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сразу понять, что именно хочет сказать человек. Тогда не приходится догадываться, и разговор идёт спокойно, без лишних остановок и вопросов.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подбираем слова внимательно, легче объяснять задания, рассказывать о своих мыслях и делиться впечатлениями. Это особенно полезно в школе и в общении с друзьями.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спрашивать и отвечать так, чтобы собеседник не путался. Короткая, ясная фраза часто лучше длинного объяснения, потому что в ней нет лишнего шума.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Умелая речь похожа на ровную дорожку: мысль идёт по ней уверенно и без спотыканий. Чем точнее слово, тем легче слушать и понимать друг друга.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делают нас понятнее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маленькое, а сила большая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называть, объяснять и дружить. Если выбирать его внимательно и бережно, речь становится ясной, красивой и полезной для учёбы, чтения и доброго общения.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2026-05-21T11:42:13Z</dcterms:created>
  <dcterms:modified xsi:type="dcterms:W3CDTF">2026-05-21T11:42:13Z</dcterms:modified>
</cp:coreProperties>
</file>