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темы: эволюция биосферы и роль человека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древней жизни до современных вызовов: биосфера и её развитие под влиянием человека.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биосферы: основа жизни на планете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— это вся живая составляющая Земли вместе с её средами. Вклад Вернадского открыл путь к изучению взаимосвязей живых организмов и природы. Это ключ к решению экологических проблем и сохранению жизни.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Взгляды на биосферу сквозь призму истории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Жан-Батист Ламарк — первый взгляд на жизнь как целое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 в XIX веке предложил идею эволюции и взаимосвязей видов, заложив основу понимания биосферы как единой системы. Его идеи стимулировали дальнейшие исследования живой природы.
</a:t>
            </a:r>
            <a:endParaRPr lang="en-US" sz="84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фон Гумбольдт — интеграция природы и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Исследователь подчеркнул значение взаимосвязи климатических и биологических процессов, расширяя представление об экологии и биосфере как сложной системе Земли.
</a:t>
            </a:r>
            <a:endParaRPr lang="en-US" sz="84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Вернадский — формирование концепции биосферы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Вернадский объединил данные биологии и геологии, введя термин «биосфера» и подчеркнув её роль как оболочки жизни и среды.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этапы эволюции жизни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00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млрд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прокариотов — первые простейшие формы жизни без ядра. Они были основой для дальнейшей эволюции.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544604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3,5 млрд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фотосинтеза у цианобактерий, начавших насыщать атмосферу кислородом.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639207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млрд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эукариотов — клеток с ядром, предков многоклеточных организмов.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733811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1,5 млрд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формирования первых многоклеточных организмов, что привело к разнообразию жизни.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кислородного баланса в атмосфере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резкий рост кислорода после появления цианобактерий и формирование аэробных экосистем.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кислорода вызвал адаптацию организмов и стал триггером эволюционных изменений.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Геохимические исследования пород, 2023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 — новая эра жизни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увеличение видов с твёрдыми скелетами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570 и 500 млн лет назад появилось множество новых животных с твёрдой тканью, что улучшило их сохранность в ископаемом виде и ускорило изучение эволюции.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современных типов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предки членистоногих, моллюсков и других групп, которые составляли основу будущих экосистем.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Диверсификация морских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разнообразие и сложные пищевые цепи совершенствовались, создавая разнообразие форм жизни.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7325" y="1162275"/>
            <a:ext cx="5709351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эры развития жизни на Земле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Эры характеризуют ключевые этапы развития живых организмов и усложнение биосферы.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эрами связаны с биологическим разнообразием и экологическими изменениями.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стратиграфическая шкала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0000" y="450000"/>
            <a:ext cx="4294800" cy="12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вымирания: причины и последствия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27400" y="450000"/>
            <a:ext cx="2880900" cy="7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Ордовикско-силурийское (около 444 млн лет назад)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Вызвано резкими климатическими изменениями и ледниковыми периодами, привело к исчезновению многих морских видов.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627400" y="1313406"/>
            <a:ext cx="2880900" cy="7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Девонское вымирание (около 372 млн лет назад)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включают изменение уровня океана и снижение кислорода, повлиявшие на морские и пресноводные экосистемы.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627400" y="2176812"/>
            <a:ext cx="2880900" cy="7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Пермское вымирание (около 252 млн лет назад)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крупное, вызвано вулканической активностью и изменениями атмосферы, уничтожило более 90% видов.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627400" y="3040218"/>
            <a:ext cx="2880900" cy="7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Триасовое вымирание (около 201 млн лет назад)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Связано с вулканизмом и экологическими сдвигами, подготовило почву для эпохи динозавров.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627400" y="3903625"/>
            <a:ext cx="2880900" cy="7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Мел-палеогеновое вымирание (около 66 млн лет назад)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Последствие падения астероида и вулканизма, завершило эру динозавров и открыло путь млекопитающим.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позвоночных и формирование экосистем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рыб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500 млн лет назад возникли первые позвоночные — рыбы, которые стали основой водных экосистем.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амфибий и рептилий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суше произошёл с появлением амфибий, затем рептилий, расширив экологические ниши.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птиц и млекопитающих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и птицы заняли ведущие позиции в пищевых цепочках, значительно увеличив сложность биосферы.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эволюции человека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данные об антропогенезе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часть биосферы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преобразует окружающую среду через сельское хозяйство, урбанизацию и промышленное производство, влияя на природные экосистемы и изменяя ландшафты.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Используемые человеком природные ресурсы приводят к нарушению биогеохимических циклов, что влияет на устойчивость биосферы и способствует развитию экологических проблем.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обладает уникальным самосознанием и развитой речью, что позволило сформировать сложные культуры и технические достижения, отличающие человека от других организмов.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биологических и социальных факторов создает новые вызовы для сохранения экосистем и требует ответственного управления природной средой.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населения Земли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Усреднённый прирост населения ускорился благодаря медицинским достижениям и улучшениям в питании, что увеличило продолжительность жизни.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Экспоненциальный рост населения создает серьёзную нагрузку на ресурсы биосферы и требует новых решений для устойчивого развития.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Отдел переписи населения, 2023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биосферу: ключевые проблемы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Дефорация и исчезновение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приводит к потере биоразнообразия и ухудшению климатических условий. Ежегодно исчезает значительная часть лесных массивов, что влияет на устойчивость экосистем.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водных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и сельскохозяйственные отходы загрязняют реки и океаны, вызывая повреждение водных экосистем и снижая качество пресной воды, необходимой для жизни.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популяций животных и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использование земель и химические загрязнители приводят к быстрому исчезновению видов. По оценкам, ежегодно вымирает до 10 000 видов, что угрожает природному балансу.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экосистем до и после промышленной революции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показателей состояния природы XIX и XX–XXI веков демонстрирует влияние индустриализации на биопродуктивность и среду обитания.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и массовое потребление существенно ухудшили состояние экосистем и вызвали глобальные экологические проблемы.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UNEP, 2022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экологические проблемы современности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Ежегодная утрата лесов достигает 10 миллионов гектаров, что ведет к снижению углеродного поглощения и утрате среды обитания для множества видов.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океанов пластиком наносит ущерб морской флоре и фауне, а также приводит к накоплению токсинов в пищевых цепях человека.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изменение климата вызывает экстремальные погодные явления, таяние ледников и изменение экосистем, что серьезно угрожает жизни на планете.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проекты восстановления биосферы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Масштабное лесовосстановление в Китае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30 лет в Китае насажено около 60 миллионов гектаров лесов. Эти усилия способствовали борьбе с эрозией почв и улучшению климата в регионах.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чистых технологий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использование альтернативных источников энергии, таких как солнечная и ветряная, снижает выбросы парниковых газов и замедляет деградацию атмосферы.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популяций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по охране тигров в Индии и реинтродукции бобров в Европе способствуют возрождению природных экосистем и сохранению биоразнообразия.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9763" y="1162275"/>
            <a:ext cx="5784474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13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международных организаций по охране биосферы
</a:t>
            </a:r>
            <a:endParaRPr lang="en-US" sz="2213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инициатив по защите окружающей среды от различных организаций, отражающих их вклад в сохранение природы.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усилия способствуют частичному сдерживанию экологических угроз и сохранению природного наследия.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отчёты 2023 года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Подходы к устойчивому развитию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Концепция устойчивого развития объединяет экономическое процветание, социальную справедливость и охрану окружающей среды для гармоничного будущего общества.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Декларация Рио-де-Жанейро и цели ООН (SDGs) задают рамки для действий государств по рациональному использованию ресурсов и борьбе с бедностью.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в экотехнологиях и межпоколенческая справедливость обеспечивают долгосрочную устойчивость развития и сохранение планеты для будущих поколений.
</a:t>
            </a:r>
            <a:endParaRPr lang="en-US" sz="11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молодёжи в будущем биосферы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школьные экологические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активно участвует в глобальных проектах по озеленению и сохранению природы, формируя экологическую культуру и повышая осведомлённость общества с ранних лет.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Волонтёрство и озеленение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Сотни тысяч молодых людей вовлечены в волонтёрские акции по посадке деревьев и очистке территорий, что способствует улучшению качества среды и развитию гражданской ответственности.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экологического 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программы охватывают темы устойчивого развития, меняя ценности и мотивацию молодого поколения к активному участию в охране природы.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7000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человека в эволюции биосферы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07950"/>
            <a:ext cx="34818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стал ключевым фактором трансформации биосферы, и его ответственность в сохранении природы определит устойчивость планеты и благополучие будущих поколений.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2026-05-10T00:15:06Z</dcterms:created>
  <dcterms:modified xsi:type="dcterms:W3CDTF">2026-05-10T00:15:06Z</dcterms:modified>
</cp:coreProperties>
</file>