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Афанасьевич Булгаков: писатель русской литературы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слова о свободе, совести и цене исторических перемен.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Булгакова выросло из революций, войны и культурного давления 1920–1930-х годов, поэтому в его книгах личная судьба постоянно сталкивается с историей.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 эпоха перелома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образование и ранние интересы писателя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1891: киевское детство
</a:t>
            </a:r>
            <a:pPr algn="ctr" indent="0" marL="0">
              <a:lnSpc>
                <a:spcPct val="100000"/>
              </a:lnSpc>
              <a:buNone/>
            </a:pPr>
            <a:r>
              <a:rPr lang="en-US" sz="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рос в Киеве в семье профессора Киевской духовной академии. Домашняя среда рано приучила его к книге, спору и внимательному отношению к слову.
</a:t>
            </a:r>
            <a:endParaRPr lang="en-US" sz="1117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1909–1916: университет
</a:t>
            </a:r>
            <a:pPr algn="ctr" indent="0" marL="0">
              <a:lnSpc>
                <a:spcPct val="100000"/>
              </a:lnSpc>
              <a:buNone/>
            </a:pPr>
            <a:r>
              <a:rPr lang="en-US" sz="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на медицинском факультете Киевского университета и окончил его в 1916 году. Профессиональная подготовка развила наблюдательность и точность описаний.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чтение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много читал русскую классику XIX века. Интерес к литературе сочетался у него с умением замечать характеры, жесты и скрытые мотивы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врача как основа многих художественных образов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 провинциальная 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1916–1919 годах Булгаков работал врачом в сложных условиях войны и разрухи. Он видел ранения, болезни, нехватку лекарств и постоянную человеческую уязвимость.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художественному образу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лег в основу «Записок юного врача». В прозе сочетаются точность профессионального взгляда, психологическая глубина и размышления о страхе, долге и границах возможностей.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последовательность показывает, как биографические переломы меняли жанры, интонацию и проблематику его произведений.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Булгакова идет от врача к писателю, а затем к автору крупных драматических и философских текстов.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Михаила Булгакова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биографии М. А. Булгакова и датам создания и публикации произведений, 1881–1940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Булгаков постепенно оставил врачебную практику и сосредоточился на литературе, где его привлекали точность детали, динамика сюжета и острая социальная наблюдательность.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медицины к литературе и первые успехи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публиковал фельетоны, рассказы и повести в газетах и журналах, соединяя сатиру, гротеск и живую разговорную речь. Такой стиль быстро сделал его заметным автором.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известность пришла через тексты о быте НЭПа, чиновничьем произволе и городской неразберихе. Булгаков показывал, как повседневный абсурд разрушает здравый смысл и человеческое достоинство.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08056"/>
            <a:ext cx="3934500" cy="18688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тексты Булгакова помогают увидеть, как менялись его жанры и художественные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одинаково убедителен в романе, повести и пьесе: в каждом жанре он по-своему раскрывает исторический кризис и нравственный выбор.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Булгакова: жанры и главные темы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А. Булгакова и общепринятые даты их создания/публикации
</a:t>
            </a:r>
            <a:endParaRPr lang="en-US" sz="112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переносит читателя в Киев 1918 года, где смена власти ломает привычный порядок жизни. Историческое время показано как непрерывное испытание для частного человека.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5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«Белая гвардия»: семейный мир на фоне исторической катастрофы
</a:t>
            </a:r>
            <a:endParaRPr lang="en-US" sz="1905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Турбиных становится образом интеллигентного дома, который пытается сохранить честь, культуру и внутреннее достоинство. Через детали быта подчеркивается ценность домашнего мира.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мотив памяти и верности. Герои не могут остановить катастрофу, но могут отвечать за собственный выбор и человеческое поведение.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соединяет семейную хронику и историческую драму, показывая, что распад государства особенно тяжело переживает образованный слой, привыкший к ответственности и традиции.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в МХАТ в 1926 году стала для Булгакова крупным театральным событием. Пьеса привлекла внимание не только сюжетом, но и редкой для времени психологической честностью.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«Дни Турбиных» и успех Булгакова в театре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вызвало сочувственное изображение белой офицерской среды и трагический тон. Однако именно живой диалог, семейная атмосфера и точность исторического чувства сделали пьесу значимой.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17" y="1581445"/>
            <a:ext cx="174825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проза 1920-х годов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сатирических текстах чиновничий мир показан как система формальностей, где важнее отчет и должность, чем смысл дела и реальная ответственность.
</a:t>
            </a:r>
            <a:endParaRPr lang="en-US" sz="1089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эксперимент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предупреждает: наука и реформы теряют ценность, если ими распоряжаются без нравственных ограничений, здравого смысла и уважения к человеку.
</a:t>
            </a:r>
            <a:endParaRPr lang="en-US" sz="1045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и фантастика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Необычные, порой абсурдные события помогают писателю резко высветить социальные и психологические проблемы, скрытые за привычной повседневностью.
</a:t>
            </a:r>
            <a:endParaRPr lang="en-US" sz="104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к лозунгам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как громкие слова подменяют культуру и мышление. За внешней уверенность часто скрываются самодовольство, невежество и разрушение норм.
</a:t>
            </a:r>
            <a:endParaRPr lang="en-US" sz="10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касались не только отдельных текстов, но и сценических постановок, что резко сужало читательскую и театральную аудиторию писателя.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самостоятельнее был взгляд Булгакова, тем острее становилось противостояние с официальной культурной системой.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конфликтов Булгакова с цензурой и официальной критикой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биографии и истории публикаций произведений М. А. Булгакова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романа «Мастер и Маргарита»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творческой биографии М. А. Булгакова и истории публикации романа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строится на чередовании трёх линий: московской сатиры, евангельской истории Понтия Пилата и личной драмы Мастера и Маргариты. Их сопоставление расширяет смысл каждого эпизода.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«Мастер и Маргарита»: композиция и главные идеи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постоянно соединяет бытовое и фантастическое, комическое и трагическое. Благодаря этому Москва, древний Ершалаим и история любви воспринимаются как единое философское пространство.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романа — свобода творчества, нравственный выбор и ответственность за поступок. Автор показывает, что компромисс может спасти положение, но не всегда сохраняет совесть.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Москвы в прозе Булгакова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коммуналок и очередей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булгаковской Москве тесные квартиры, коридоры и кухонные споры становятся частью большого городского пейзажа. Повседневность здесь полна нехватки, суеты и мелких столкновений, а бытовая деталь сразу раскрывает социальную атмосферу времени.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Театры, учреждения, карьера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Булгакова Москва — это ещё и мир редакций, кабинетов, театров и служебных лестниц. В таком пространстве легко почувствовать страх, зависимость от решения начальства и стремление быстро занять выгодное место.
</a:t>
            </a:r>
            <a:endParaRPr lang="en-US" sz="116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город с точными деталями
</a:t>
            </a:r>
            <a:pPr algn="l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изображает Москву конкретно и зримо: вывески, транспорт, дома, вечерний шум и разговоры на улице создают эффект присутствия. Благодаря этой точности город становится не фоном, а действующим участником событий.
</a:t>
            </a:r>
            <a:endParaRPr lang="en-US" sz="11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помогают увидеть главные нравственные и философские темы творчества Булгакова.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 Булгакова не только участвуют в сюжете, но и воплощают идеи о свободе, совести, власти и границах человеческого.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Булгакова и их художественные функции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М. А. Булгакова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у Булгакова звучат естественно и точно передают характеры. За внешней лёгкостью реплик всегда стоит смысловая нагрузка, которая раскрывается в столкновении интонаций и подтекста.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Булгаков-драматург: особенности сценической речи и композиции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пьес строится на быстром развитии действия и точной смене сцен. Это помогает удерживать напряжение и одновременно показывать исторический фон через частные, бытовые эпизоды.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умеет соединять комическое с трагическим без резкого перехода. Смешные реплики нередко соседствуют с тревогой, что делает сцену живой и психологически достоверной.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сценический язык афористичен, ритмичен и легко запоминается. Именно поэтому многие фразы из пьес стали широко узнаваемыми и вышли за пределы театра.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одинаково уверенно работал и для газеты, и для театра, и для большой прозы, подбирая форму под задачу и тему.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позволяли Булгакову точнее передавать сатиру, психологию и философские конфликты современности.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творчества Булгакова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корпусу основных жанров, использованных М. А. Булгаковым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высоко ценил профессиональную точность, личное достоинство и ответственность перед делом. Эти качества заметны и в его врачебном опыте, и в том, как он строил художественный мир.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Булгакова и его мировоззрение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принимал упрощённого деления людей и событий на «правильных» и «неправильных». В его письмах чувствуется стремление мыслить самостоятельно, даже когда это создаёт риск для автора.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Булгакова свобода писателя была не абстрактной идеей, а условием честного разговора с читателем. Поэтому тема внутренней независимости проходит через многие его произведения.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Посмертная судьба и влияние на русскую культуру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Булгакова его книги ещё не были доступны широкому читателю. Многие тексты продолжали существовать в рукописях, списках и театральной памяти.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«Мастера и Маргариты» в сокращённом виде сделала писателя событием для новой читательской аудитории и вернула интерес к его наследию.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признание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произведения Булгакова входят в школьную программу, ставятся в театре и экранизируются. Его творчество воспринимается как важная часть русской культуры XX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— писатель, который говорит с современностью напрямую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учат видеть цену компромисса, ценить свободу мысли и различать истинную ответственность. Поэтому Булгаков остаётся живым собеседником для читателя XXI века.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2026-05-20T02:49:56Z</dcterms:created>
  <dcterms:modified xsi:type="dcterms:W3CDTF">2026-05-20T02:49:56Z</dcterms:modified>
</cp:coreProperties>
</file>