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географическое положение и исследования материка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 площади материк, пересечённый экватором, тропиками и историями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курсе географии 7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помогает увидеть, как положение материка влияет на климат, природу и жизнь людей. На её примере легко понять широтную зональность, различия в осадках и размещение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Африки и её крайние точки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около пятой части суши Земли, поэтому её природные условия очень разнообразны: от влажных лесов до пустынь и высоких плоскогорий.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материк тянется более чем на 8 тысяч километров, а с запада на восток — примерно на 7,5 тысячи километров.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крайняя точка — мыс Рас-Энгела, а южная — мыс Игольный. Эти точки показывают, насколько далеко Африка вытянута в меридиональном направлении.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крайняя точка — мыс Альмади, восточная — мыс Рас-Хафун. По ним легко представить общие очертания материка на карте.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 изрезанные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ровная, поэтому здесь немного крупных заливов, полуостровов и удобных естественных гаваней.
</a:t>
            </a:r>
            <a:endParaRPr lang="en-US" sz="1481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Гвинейский залив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залив у западных берегов материка имеет большое значение для судоходства и хорошо заметен на карте Африки.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проливы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важным объектам относятся Мадагаскар и Мозамбикский пролив, который отделяет остров от материка и влияет на морские пути.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северо-восточных берегов расположена дельта Нила, а Африка на севере связана с Азией через Суэцкий перешеек.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 крупные объекты у берегов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распределены неравномерно: центральная часть материка уже, чем тропические области по краям.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тропического пояса объясняет жаркий и сухой характер многих территорий Африки.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поясам Африки; доли даны ориентировочно для наглядности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Африки: плато, нагорья и впадины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3695096" y="1238468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возвышенностей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основном состоит из плато и нагорий, поэтому на карте она выглядит как материк высоких равнин и возвышенных участков.
</a:t>
            </a:r>
            <a:endParaRPr lang="en-US" sz="1320" dirty="0"/>
          </a:p>
        </p:txBody>
      </p:sp>
      <p:sp>
        <p:nvSpPr>
          <p:cNvPr id="13" name="Text 3"/>
          <p:cNvSpPr txBox="1"/>
          <p:nvPr/>
        </p:nvSpPr>
        <p:spPr>
          <a:xfrm>
            <a:off x="3695096" y="1975646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расположено Восточно-Африканское плоскогорье, связанное с крупными разломами земной коры и высокими вулканическими массивами.
</a:t>
            </a:r>
            <a:endParaRPr lang="en-US" sz="1261" dirty="0"/>
          </a:p>
        </p:txBody>
      </p:sp>
      <p:sp>
        <p:nvSpPr>
          <p:cNvPr id="14" name="Text 4"/>
          <p:cNvSpPr txBox="1"/>
          <p:nvPr/>
        </p:nvSpPr>
        <p:spPr>
          <a:xfrm>
            <a:off x="3695096" y="2712829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нагорье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крупная возвышенная область на северо-востоке материка. Она заметно влияет на климат, сток рек и расселение людей.
</a:t>
            </a:r>
            <a:endParaRPr lang="en-US" sz="1320" dirty="0"/>
          </a:p>
        </p:txBody>
      </p:sp>
      <p:sp>
        <p:nvSpPr>
          <p:cNvPr id="15" name="Text 5"/>
          <p:cNvSpPr txBox="1"/>
          <p:nvPr/>
        </p:nvSpPr>
        <p:spPr>
          <a:xfrm>
            <a:off x="3695096" y="344998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Африки — вулкан Килиманджаро, поднимающийся на 5895 метров. Он расположен в Восточной Африке и хорошо известен по школьным картам.
</a:t>
            </a:r>
            <a:endParaRPr lang="en-US" sz="1106" dirty="0"/>
          </a:p>
        </p:txBody>
      </p:sp>
      <p:sp>
        <p:nvSpPr>
          <p:cNvPr id="16" name="Text 6"/>
          <p:cNvSpPr txBox="1"/>
          <p:nvPr/>
        </p:nvSpPr>
        <p:spPr>
          <a:xfrm>
            <a:off x="3695096" y="418711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впадины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низких территорий выделяются впадина Конго и впадина озера Чад. Они контрастируют с окружающими возвышенностями и имеют важное природное значение.
</a:t>
            </a:r>
            <a:endParaRPr lang="en-US" sz="10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Африки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зоны меняются от влажного экватора к сухим тропикам.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зон определяется главным образом количеством тепла и влаги: чем суше, тем беднее растительность.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«Природные зоны Африки»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одна из самых длинных рек мира. Он издавна был важнейшей дорогой жизни и расселения для народов Северо-Восточной Африки.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отличается большой водностью и проходит через влажные районы Центральной Африки, где выпадает много осадков и река полноводна круглый год.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запад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особенно важен для стран Западной Африки: он поддерживает земледелие, водоснабжение и связь между внутренними районами и побережьем.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крупнейших озёр выделяются Виктория, Танганьика и Чад. Они играют большую роль в природе, хозяйстве и изучении материка.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Африки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Африку исследовали в разные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постепенно уточнялись знания о материке.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знания об Африке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лучше всего знали долину Нила и близкие к ней районы Нубии, потому что именно здесь располагались их поселения и хозяйственные центры.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финикийцев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мореплаватели исследовали северо-западные берега Африки. Их плавания помогали накапливать сведения о береговой линии и морских маршрутах.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и путешественники подробно описывали Сахару, Восточную Африку и торговые пути между Северной Африкой и внутренними районами материка.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морские открытия XV–XVI веков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поисков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стремились найти морской путь в Индию, чтобы обойти торговые посредников и установить прямые связи с Востоком. Для этого они последовательно продвигались вдоль западных берегов Африки.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1488 год — Бартоломеу Диаш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Диаш первым из европейцев обогнул южную оконечность Африки и доказал, что материк можно обойти морем. Это открытие изменило представления о его размерах и форме.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 год — Васко да Гама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достиг Индии, пройдя вокруг Африки с юга. Его плавание подтвердило значение океанского пути и помогло точнее нанести на карты берега материка.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Африки и их вклад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XIX веке исследователи последовательно изучали внутренние районы материка, крупные реки и озёрные области.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XIX века сместили внимание с берегов на внутренние районы материка и значительно уточнили карты рек, озёр и горных областей.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истории исследования Африки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Виктория: знакомство с великим водопадом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к водопаду Виктория показали, насколько мощны реки юга и востока Африки. Для путешественников это был не только природный объект, но и важный ориентир на маршруте. Такие наблюдения помогали уточнять строение внутренних районов материка.
</a:t>
            </a:r>
            <a:endParaRPr lang="en-US" sz="1297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которые меняли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Танганьика и Ньяса стали важными пунктами исследований Восточной Африки. Их берега, глубина и окружение показали, что в центре континента есть сложная система впадин и поднятий. Новые сведения делали карты заметно точнее.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Конго: огромный водный бассейн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реки Конго подтвердило существование обширного речного бассейна в центральной части материка. Путешественники увидели, что реки здесь связаны с влажными лесами и труднопроходимыми территориями. Постепенно белых пятен на карте становилось всё меньше.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рек, озёр и водопадов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затрудняло исследования Африки
</a:t>
            </a:r>
            <a:endParaRPr lang="en-US" sz="246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были разными в зависимости от района: где-то мешали жара и нехватка воды, а где-то — отсутствие удобных маршрутов и связи между территориями.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серьёзными препятствиями были природные условия тропиков и пустынь; именно они дольше всего ограничивали продвижение исследователей вглубь материка.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«Исследования Африки»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была и преградой, и дорогой: через неё шли торговые караваны, связывавшие оазисы и города.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справочные сведения о пустыне Сахара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млн км²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крупнейшей жаркой пустыни мира, которая веками отделяла север Африки от южных районов и одновременно служила путём караванной торговли.
</a:t>
            </a:r>
            <a:endParaRPr lang="en-US" sz="5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один из самых многонациональных материков мира. Здесь живут сотни народов, говорящих на разных языках и сохраняющих собственные традиции, обычаи и формы хозяйства.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особенно густо сосредоточено у рек, на побережьях и в районах с более влажным климатом. Там проще заниматься земледелием, обеспечивать себя водой и развивать поселения.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засушливые территории заселены значительно реже. Пустыни и полупустыни с жарким климатом, недостатком воды и бедными почвами плохо подходят для постоянной жизни и хозяйства.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 и особенности расселения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селились неравномерно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наличие воды, плодородных земель и удобных условий для хозяйства влияло на размещение населения Африки.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Северная, Центральная и Южная Африка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частями материка по климату, природе и наиболее характерным рекам и странам.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природа Африки меняется с севера на юг и тесно связана с климатом, широтой и положением относительно экватора.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представления об Африке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путешествий и измерений карты становились подробнее: сначала берега, затем внутренние реки, озёра и горы.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карт связан с развитием мореплавания, экспедиций и современных технологий наблюдения за Землёй.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географических исследований Африки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 контрастов и открытий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удивляет сочетанием жаркого климата, разнообразных природных зон и богатой истории исследований. От древних береговых наблюдений до спутниковых карт люди постепенно узнавали этот материк всё точнее и полнее.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2026-06-02T14:34:29Z</dcterms:created>
  <dcterms:modified xsi:type="dcterms:W3CDTF">2026-06-02T14:34:29Z</dcterms:modified>
</cp:coreProperties>
</file>