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Земля-кормилица: зачем она нужна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выращивает хлеб, кормит людей и хранит жизнь под ногами.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издавна выращивают еду на земле. У неё есть богатые почвы, например чернозёмы. Но без заботы почва быстро беднеет и перестаёт давать щедрый урожай.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кормит человека с древних времен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почва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складывается из песка, глины, воды, воздуха и перегноя. Именно они делают её рыхлой и полезной для растений.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работа в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Плодородный слой обычно очень тонкий. В нём корни находят влагу и питание, а под землёй всё время идёт тихая, важная жизнь.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скрыто под нашими ногами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берут из почвы воду и растворённые минеральные вещества. Без этого растение не сможет расти крепким и здоровым.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хорошего роста особенно нужны азот, фосфор и калий. Они помогают листьям, стеблям и плодам развиваться правильно.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тепло тоже важны, но именно плодородная земля даёт растениям надёжную опору и помогает получать богатый урожай.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почва помогает растениям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827" y="2407886"/>
            <a:ext cx="2599815" cy="21469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Дождевой червь — земной мастер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Дождевой червь не шумит и не спешит, зато трудится весь день. Он проделывает ходы, и земля становится рыхлее. Через такие ходы к корням легче попадают вода и воздух, а почва словно дышит.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работают почти незаметно, но очень усердно. Они разлагают листья, стебли и другие остатки растений. Так в почве появляется перегной — настоящее питание для будущих растений.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соседи под землёй
</a:t>
            </a:r>
            <a:pPr algn="l" indent="0" marL="0">
              <a:lnSpc>
                <a:spcPct val="100000"/>
              </a:lnSpc>
              <a:buNone/>
            </a:pPr>
            <a:r>
              <a:rPr lang="en-US" sz="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живут жуки, личинки и муравьи. Каждый из них занят своим делом: кто-то передвигается по ходам, кто-то перерабатывает остатки, а кто-то помогает земле оставаться живой и полезной.
</a:t>
            </a:r>
            <a:endParaRPr lang="en-US" sz="1112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жители большой земли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 семени до хлеба и роль почвы в этом процессе.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хлеб появляется на столе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900828"/>
            <a:ext cx="542225" cy="433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46604"/>
            <a:ext cx="542227" cy="5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76728"/>
            <a:ext cx="542227" cy="4819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чернозёма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цвет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 легко узнать по тёмному цвету. Он показывает, что в почве много перегноя, а значит, она особенно богата питательными веществами для растений.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плодородие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такой земле растения растут дружнее и сильнее. Чернозём хорошо удерживает влагу и помогает корням получать всё нужное для роста и созревания урожая.
</a:t>
            </a:r>
            <a:endParaRPr lang="en-US" sz="1689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встречаются во многих областях России, в том числе в Воронежской, Белгородской и Курской. Эти земли особенно ценны для сельского хозяйства.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Щедрый урожай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чернозёмах хорошо удаются пшеница, свёкла, подсолнечник и другие культуры. Поэтому такие почвы считают настоящим богатством страны.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963" y="1571625"/>
            <a:ext cx="3872557" cy="31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и агрономы выбирают семена, наблюдают за всходами и следят, чтобы растениям хватало воды и света. Их работа начинается задолго до урожая.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они сеют, летом ухаживают за полями, а осенью собирают плоды своего труда. Здесь нужны знания, терпение и добрая любовь к земле.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людей, которые работают с землёй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природа создаёт очень долго, поэтому её нужно беречь особенно внимательно.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почвоведению и охране почв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верхний слой земли разрушается, он почти не восстанавливается за короткое время. Это напоминает, что почва — не бесконечный запас.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— посев и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полях сеют семена и следят, чтобы молодым растениям хватало влаги и тепла. Так земля начинает новый круг жизни.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— защита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Почву прикрывают растениями, поливают и стараются не допускать лишнего пересыхания. Земля любит, когда о ней помнят, а не только вспоминают на каникулах.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— сбор урожая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собирают выращенные овощи, зерно и фрукты. После этого землю готовят к новому сезону, чтобы она не устала слишком сильно.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культур, компост и посадка полезных растений помогают почве вернуть силы. Тогда она снова может кормить людей и животных.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землю, чтобы она оставалась кормилицей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полезно чередовать культуры на одном поле. Тогда земля не устает и не истощается, а растения получают разные питательные вещества.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почве помогают компост, мульча и деревья. Они возвращают питание, прикрывают землю от солнца и сохраняют в ней влагу.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плодородие почвы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вода, перегной, растения и почвенные жители вместе делают землю рыхлой и плодородной.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живет, когда ей хватает влаги, воздуха и защиты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впитывает дождь, словно большая губка. Потом вода не пропадает зря, а медленно уходит глубже и становится доступной растениям.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забирают эту влагу и помогают растениям расти крепкими. Без воды зеленым жителям земли пришлось бы совсем нелегко.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луг и поле удерживают влагу лучше, чем голая земля. Растения прикрывают почву и не дают солнцу слишком быстро ее высушить.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землю беречь, она дольше остается влажной и живой. Тогда растениям проще пережить жару и вырасти сильными.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вода работают вместе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пахнет спелыми яблоками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деревья тянутся к солнцу и щедро дарят плоды. Яблоки, груши и вишни созревают на плодородной земле, а человек помогает им поливом, обрезкой и заботой. Тогда ветки не капризничают, а радуют урожаем.
</a:t>
            </a:r>
            <a:endParaRPr lang="en-US" sz="1155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Огород — мастерская витаминов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огороде под землей прячутся картофель и свекла, а над грядками вырастают капуста и морковь. Каждому овощу нужна рыхлая почва, вода и внимание. Без этого огород быстро бы стал грустным, как заброшенная лейка.
</a:t>
            </a:r>
            <a:endParaRPr lang="en-US" sz="1155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кормит хлебом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широком поле колышутся пшеница и рожь. Зерновым культурам нужен простор, солнце и богатая земля, чтобы налиться тяжелыми колосьями. Потом из этого зерна получают муку и пекут хлеб для всей семьи.
</a:t>
            </a:r>
            <a:endParaRPr lang="en-US" sz="1155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Сад, огород и поле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земле отдыхать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уборки урожая поле часто засевают специальными растениями. Они не только прикрывают землю, но и помогают ей снова набраться сил.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Горчица, клевер и похожие культуры делают почву рыхлее. Их корни работают тихо, зато очень старательно, как маленькие землекопы.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участок оставляют без посева на время. Тогда почва отдыхает, восстанавливает питание и позже снова готова кормить растения.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 и не ломать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бросать бумажки, пластик и остатки мусора на землю, она остается чистой и здоровой. Растения тоже любят, когда их не топчут и не рвут без причины.
</a:t>
            </a:r>
            <a:endParaRPr lang="en-US" sz="1561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Компост и уход за участком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трава и остатки еды можно отправить в компост. Так получается полезное удобрение, а школьная клумба становится аккуратнее и веселее.
</a:t>
            </a:r>
            <a:endParaRPr lang="en-US" sz="1566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землю можно каждый день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народе землю зовут кормилицей. В этих словах слышится благодарность за хлеб, овощи и все то, что вырастает из почвы.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напоминают: без труда урожай не появится. Сначала человек работает, а потом земля отвечает ему добром и щедростью.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мудрых выражениях земля часто рядом с хлебом. Так люди показывают, что ценят каждое зернышко и уважают крестьянский труд.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учит беречь почву, как старого доброго помощника. Ведь если о ней заботиться, она снова и снова кормит людей.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земле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4904" y="2407886"/>
            <a:ext cx="2599815" cy="21469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827" y="2407886"/>
            <a:ext cx="2599815" cy="21469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977" y="2407886"/>
            <a:ext cx="2599815" cy="2146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зернышка до душистого каравая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маленькое зерно попадает в землю, потом его согревают солнце и дождь. Когда колосья созревают, люди собирают урожай, мелют зерно и пекут хлеб. В каждом ломтике спрятана длинная и очень трудолюбивая история.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на столе — не просто еда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хлеб всегда уважали и считали важной пищей. Им встречали гостей, делили его за семейным столом и берегли каждую крошку. Так люди показывали благодарность земле и тем, кто работает на полях.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Крошка тоже заслуживает уважения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хлеб случайно упал, его не разбрасывают зря. Ведь для одного батона трудятся земледельцы, водители, мельники и пекари. А еще ему помогают земля, вода, солнце и терпеливая забота человека.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хлеб считают особым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здоровье почвы влияет на урожай, питание людей и заботу о природе.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жизни от земли до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52" y="506916"/>
            <a:ext cx="3952348" cy="412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25" y="676051"/>
            <a:ext cx="3746700" cy="3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кормит тех, кто умеет ее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дает нам урожай, влагу и дом для множества живых существ. Если заботиться о ней каждый день, она долго останется щедрой кормилицей для людей и природы.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2026-05-21T09:38:47Z</dcterms:created>
  <dcterms:modified xsi:type="dcterms:W3CDTF">2026-05-21T09:38:47Z</dcterms:modified>
</cp:coreProperties>
</file>