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писатель, которого читают уже более 400 лет
</a:t>
            </a:r>
            <a:endParaRPr lang="en-US" sz="2067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гений, чьи пьесы и сегодня звучат удивительно современно.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эпоха, когда театр стал голосом времени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времён Елизаветы I и Якова I театр был не просто развлечением. Он собирал людей разных сословий и отражал политические, исторические и человеческие вопросы своего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в Стратфорде-на-Эйвоне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родился в 1564 году в Стратфорде-на-Эйвоне в семье Джона Шекспира и Мэри Арден, принадлежавшей к городскому среднему слою.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перчаточником и торговцем, поэтому будущий писатель рос в среде, где ценили труд, ремесло и практические навыки общения.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грамматической школе он изучал латинский язык, риторику, античных авторов и письмо — знания, которые позже помогли ему создавать пьесы и монологи.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Лондон и начало театральной карьеры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1580-х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переезжает в Лондон и оказывается в профессиональной театральной среде.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актёр, затем драматург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начинает как актёр, а позже пишет пьесы для сцены, накапливая опыт изнутри театра.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1590-х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уже ставят профессиональные труппы, и Шекспир становится заметным автором столицы.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создавались и ставились пьесы Шекспира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образованием, театром, труппой и печатными изданиями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 и особая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открылся в 1599 году и быстро стал главным местом для новых пьес Шекспира. Театр был круглым или многоугольным, без крыши, с деревянной сценой.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— главная сцена шекспировского театра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рядом с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стояли простые зрители, а в галереях размещались более состоятельные посетители. Такая планировка делала спектакль общим событием для всего города.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помогали Шекспиру говорить и о смехе, и о власти, и о любви, и о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произведений Шекспира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Шекспира лирических текстов, а среди пьес особенно заметны комедии и трагедии.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сочинений Шекспира; общепринятая классификация произведений.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Трагедии: выбор героя и тяжелые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трагедиях герои часто принимают решение в момент сомнения, когда правда неясна, а ошибка может изменить не только их судьбу, но и судьбы окружающих.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показывает человека, который стремится понять, что правильно, и слишком долго взвешивает выбор. Его размышления становятся частью самого сюжета.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«Король Лир» напоминает, что одна ошибка правителя и семейная ссора могут привести к тяжёлым последствиям для всей страны.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«Отелло» ревность разрушает доверие, а в «Макбете» стремление к власти толкает героя к преступлению и усиливает чувство вины.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Комедии: недоразумения, переодевания и счастливый финал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меняют облик или роли, и это запускает цепочку смешных недоразумений. Читатель следит, как внешность путает людей, а характеры раскрываются лучше.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 в летнюю ночь» фантастические силы вмешиваются в чувства и желания персонажей. Из-за этого любовь становится запутанной, но история остаётся лёгкой и яркой.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Остроумный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любит быстрые реплики, шутки и игру слов. Благодаря этому комедии звучат живо и показывают, как люди спорят, влюбляются и ошибаются.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герои проходят через путаницу, комедии обычно завершаются примирением и радостью. Смех помогает увидеть человеческие слабости без мрачного финала.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произведениях Шекспира меняются жанры и главные конфликты.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пьесы Шекспира и их главные 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Шекспир возвращается к понятным каждому темам: любви, выбору, ошибкам и человеческим чувствам.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сочинений Шекспира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сонетов сохранили для читателя его размышления о любви, дружбе, красоте и быстротечности жизни.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сонетов Уильяма Шекспира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показывают, как любовь, память и поэзия помогают пережить время.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черты шекспировского языка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часто описывает чувства через яркие сравнения и метафоры. Благодаря этому зритель не просто слышит реплику, а как будто видит внутреннее состояние героя и легче понимает, что с ним происходит.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смысла и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встречаются каламбуры, риторические вопросы и неожиданные повороты фраз. Такое письмо делает диалоги живыми, а персонажей — узнаваемыми, словно они спорят и шутят прямо перед нами на сцене.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произведений Шекспира стали общеизвестными и до сих пор звучат в книгах, фильмах и речи. Это показывает, что сильная образная мысль может жить гораздо дольше, чем сама пьеса.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в одной пьесе любовь может соседствовать с ревностью, а юмор — с угрозой.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Шекспира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Шекспира личные чувства и борьба за власть; именно они сильнее всего двигают сюжет и меняют судьбы героев.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тематический анализ пьес и сонетов Уильяма Шекспира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интерес к власти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хрониках Шекспир обращался к английской истории не как к сухому пересказу фактов, а как к живой драме, где решения правителей отражаются на судьбах целой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 Генрихе IV, Ричарде III и Генрихе V показывают борьбу за трон, цену честолюбия и то, как личная слабость может привести к политическому кризису.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помогали зрителям думать о власти, ответственности и порядке в государстве. История становилась способом говорить о настоящем времени и о его опасных конфликтах.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конфликта к трагическому финалу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 сюжета в трагедиях Шекспира: от личного конфликта к решающему поступку и его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— самая известная история любви Шекспира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встречаются на балу и сразу понимают, что полюбили друг друга, хотя их семьи давно враждуют.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решают соединить свои судьбы втайне от родителей, надеясь, что любовь поможет преодолеть семейную ненависть.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свадьба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между родственниками приводит к новым потерям, а цепь недоразумений делает положение всё опаснее и безвыходнее.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конфликта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поздно герои понимают, что вражда разрушила их счастье. Их гибель становится горьким уроком для обеих семей.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современном мире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продолжают жить на сцене и на экране: режиссёры переносят действие в современные города, школы и подростковую среду, сохраняя главный конфликт и характеры.
</a:t>
            </a:r>
            <a:endParaRPr lang="en-US" sz="969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легко узнаются даже сегодня, потому что в них есть понятные каждому переживания — любовь, соперничество, выбор и ошибка, которая может изменить всю жизнь.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сюжеты часто становятся основой для новых версий, от классических постановок до современных школьных спектаклей.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Шекспира на культуру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 сильнее всего поддерживают его наследие, но влияние заметно и в учебе, цитатах, названиях и повседневной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культурных адаптаций и использования шекспировских сюжетов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важен для школьного читателя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сталкиваются с чувствами и выборами, которые понятны подросткам: дружбой, ревностью, страхом, любовью и ответственностью за свои поступки.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учат замечать, как одно слово, ошибка или поспешное решение могут изменить судьбу человека и привести к очень серьёзным последствиям.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Шекспира помогает развивать внимательность к языку и лучше понимать людей. Его произведения показывают, что честность, разум и самообладание важны в любую эпоху.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Шекспир — автор, который остается современным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сумел написать о чувствах и конфликтах, которые понятны людям и сегодня. Поэтому его пьесы и сонеты продолжают читать, ставить на сцене и обсуждать в школе.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2026-05-23T03:05:18Z</dcterms:created>
  <dcterms:modified xsi:type="dcterms:W3CDTF">2026-05-23T03:05:18Z</dcterms:modified>
</cp:coreProperties>
</file>