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525" y="769550"/>
            <a:ext cx="27864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914525" y="1497825"/>
            <a:ext cx="6791700" cy="24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Набокова: утраченная родина, язык и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Утраченная Россия Набокова живет в памяти, языке и литературе.
</a:t>
            </a:r>
            <a:endParaRPr lang="en-US" sz="4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биография превратила Россию в тему литературы
</a:t>
            </a:r>
            <a:endParaRPr lang="en-US" sz="2344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Набоков вырос в Петербурге, в мире книг, языков и домашней культуры. Революция и эмиграция лишили его привычной России, но именно это сделало память о ней одной из главных тем его прозы.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как главный образ ранней памяти
</a:t>
            </a:r>
            <a:endParaRPr lang="en-US" sz="2449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Набокова Петербург связан не только с конкретными улицами, но и с ощущением интеллектуальной свободы, домашнего уклада и редкой культурной цельности дореволюционной жизни.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воспоминаниях город сохраняет особую визуальную четкость: свет, перспективы, фасады и интерьеры становятся частью личного архива, а не просто фоном событий.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Петербург у Набокова — это знак исчезнувшего мира, который существует в тексте как художественно сохраненная форма памяти.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первые культурные ориентиры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читали и говорили на нескольких языках
</a:t>
            </a:r>
            <a:pPr algn="l" indent="0" marL="0">
              <a:lnSpc>
                <a:spcPct val="100000"/>
              </a:lnSpc>
              <a:buNone/>
            </a:pPr>
            <a:r>
              <a:rPr lang="en-US" sz="15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Набоков рос в образованной семье, где ценили книги, частные занятия и свободное владение русским, французским и английским. Такая среда расширяла кругозор и рано приучала к литературе.
</a:t>
            </a:r>
            <a:endParaRPr lang="en-US" sz="1561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как привычка с детства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воспитание сформировало у него внимание к нюансам, деталям и оттенкам речи. Позже именно эта привычка стала основой его точного и требовательного письма.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91442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1917: революции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 и Октябрь разрушили политический и социальный порядок, к которому принадлежала семья Набоковых.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65457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1919: отъезд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покинула Россию, и этот шаг означал не поездку, а окончательную утрату прежнего дома.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394728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Позже: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невозврата, утраты и исторического перелома стала постоянной в его творчестве и автобиографии.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8429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1917 года и разрыв с прежней Россией
</a:t>
            </a:r>
            <a:endParaRPr lang="en-US" sz="261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Набокова от России к эмиграции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биографических этапов показывает, как утраченная страна становится внутренней родиной памяти.
</a:t>
            </a:r>
            <a:endParaRPr lang="en-US" sz="128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7706" y="1294125"/>
            <a:ext cx="473813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4063" y="1294125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29263" y="1336275"/>
            <a:ext cx="571500" cy="457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44463" y="1294125"/>
            <a:ext cx="541500" cy="54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29663" y="1312925"/>
            <a:ext cx="571500" cy="508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как пространство родины
</a:t>
            </a:r>
            <a:endParaRPr lang="en-US" sz="2766" dirty="0"/>
          </a:p>
        </p:txBody>
      </p:sp>
      <p:sp>
        <p:nvSpPr>
          <p:cNvPr id="15" name="Text 2"/>
          <p:cNvSpPr txBox="1"/>
          <p:nvPr/>
        </p:nvSpPr>
        <p:spPr>
          <a:xfrm>
            <a:off x="7307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у Набокова хранит не только слова, но и интонации детства. Через него писатель удерживал связь с утраченным домом и культурной непрерывностью.
</a:t>
            </a:r>
            <a:endParaRPr lang="en-US" sz="1195" dirty="0"/>
          </a:p>
        </p:txBody>
      </p:sp>
      <p:sp>
        <p:nvSpPr>
          <p:cNvPr id="16" name="Text 3"/>
          <p:cNvSpPr txBox="1"/>
          <p:nvPr/>
        </p:nvSpPr>
        <p:spPr>
          <a:xfrm>
            <a:off x="23294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письмо по-русски
</a:t>
            </a:r>
            <a:pPr algn="l" indent="0" marL="0">
              <a:lnSpc>
                <a:spcPct val="100000"/>
              </a:lnSpc>
              <a:buNone/>
            </a:pPr>
            <a:r>
              <a:rPr lang="en-US" sz="11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1940-х годов он писал главным образом по-русски, поэтому именно этот язык стал основой его ранней прозы, поэзии и литературного самоопределения.
</a:t>
            </a:r>
            <a:endParaRPr lang="en-US" sz="1175" dirty="0"/>
          </a:p>
        </p:txBody>
      </p:sp>
      <p:sp>
        <p:nvSpPr>
          <p:cNvPr id="17" name="Text 4"/>
          <p:cNvSpPr txBox="1"/>
          <p:nvPr/>
        </p:nvSpPr>
        <p:spPr>
          <a:xfrm>
            <a:off x="39296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английскому
</a:t>
            </a:r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Сменив язык, Набоков не отказался от прежнего опыта. Напротив, он перенес в английскую прозу точность, сложный синтаксис и особую требовательность к слову.
</a:t>
            </a:r>
            <a:endParaRPr lang="en-US" sz="1075" dirty="0"/>
          </a:p>
        </p:txBody>
      </p:sp>
      <p:sp>
        <p:nvSpPr>
          <p:cNvPr id="18" name="Text 5"/>
          <p:cNvSpPr txBox="1"/>
          <p:nvPr/>
        </p:nvSpPr>
        <p:spPr>
          <a:xfrm>
            <a:off x="55298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как продолжение родины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манера письма соединяет изящество и строгую детализацию. Благодаря этому русский мир продолжает жить не как тема, а как способ речи.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1300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территория
</a:t>
            </a:r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Набокова язык заменяет географию: там, где невозможно вернуться физически, можно сохранить историческую и личную принадлежность через литературу.
</a:t>
            </a:r>
            <a:endParaRPr lang="en-US" sz="108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073816"/>
            <a:ext cx="4106400" cy="13949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тема в ключевых произведениях Набокова
</a:t>
            </a:r>
            <a:endParaRPr lang="en-US" sz="2294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показывает, как по-разному в его книгах проявляется утраченная Россия.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текстах Россия возвращается как переживание утраты, но каждый жанр открывает свой способ ее художественного восстановления.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В. В. Набокова: «Машенька», «Дар», «Другие берега», «Защита Лужина».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Автобиография как способ сохранить Россию
</a:t>
            </a:r>
            <a:endParaRPr lang="en-US" sz="2795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«Других берегах» Набоков не фиксирует события механически, а выстраивает воспоминание так, чтобы передать атмосферу детства: свет, запахи, комнаты, сад и семейный быт.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деталей здесь важнее полной хронологии. Память работает как художественный инструмент, который не копирует прошлое, а собирает его в выразительный образ.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автобиография становится формой сохранения исчезнувшего мира: личная жизнь превращается в текст, где Россия удержана через ощущение, а не через протокол фактов.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русские мотивы в поэтике Набокова
</a:t>
            </a:r>
            <a:endParaRPr lang="en-US" sz="281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первый план у Набокова выходят переживание утраты и способ видеть мир через точную деталь.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памяти и потери формируют основу образа России, а зрительная точность делает его особенно убедительным.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по основным произведениям и автобиографической прозе В. В. Набокова.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газета на чужой улице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Берлине Набоков жил среди вывесок, типографий и редакций, где русский язык звучал как знак общины без государства. Газета была не просто печатью, а способом удержать общий круг памяти, споров и литературных имен.
</a:t>
            </a:r>
            <a:endParaRPr lang="en-US" sz="1322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Парижская встреча с потерянной Россией
</a:t>
            </a:r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Париже эмигрантская среда уже меньше надеялась на возвращение, но упорно сохраняла привычки старого быта. В кафе, издательствах и книжных лавках Россия продолжала существовать как разговор, чтение и частная верность прошлому.
</a:t>
            </a:r>
            <a:endParaRPr lang="en-US" sz="1202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как замена дому
</a:t>
            </a:r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эмигрантов книга становилась тем местом, где можно было снова собрать рассыпавшуюся идентичность. Набоков наблюдал, как литература заменяет территорию, а память — политическую опору, превращая утрату в форму культурного выживания.
</a:t>
            </a:r>
            <a:endParaRPr lang="en-US" sz="1202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эмиграция в Берлине и Париже
</a:t>
            </a:r>
            <a:endParaRPr lang="en-US" sz="277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после этого разрыва Россия у Набокова чаще всего звучит как воспоминание о последней целостности, а не как географическое место.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рубежом, после которого детство и родина окончательно превратились в область памяти.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1919
</a:t>
            </a:r>
            <a:endParaRPr lang="en-US" sz="7449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Владимира Набокова; эмиграция семьи в 1919 году.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русской темы у Набокова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биографии менял форму обращения к России, но не ослаблял саму тему.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показывает: чем дальше Набоков уходил от России физически, тем сильнее она становилась литературным центром его творчества.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и творческая хронология Владимира Набокова; 1899–1960-е годы.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Набоков изображает дореволюционную Россию как мир воспитанности, частного достоинства и культурной ясности, где домашний порядок и чтение были частью повседневной жизни.
</a:t>
            </a:r>
            <a:endParaRPr lang="en-US" sz="1517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строится не на полном историческом описании, а на отборе деталей, которые поддерживают ощущение красоты, защищенности и внутренней свободы.
</a:t>
            </a:r>
            <a:endParaRPr lang="en-US" sz="1570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у Набокова не просто возвращает прошлое, а преобразует его: случайные впечатления становятся точными и почти осязаемыми художественными сценами.
</a:t>
            </a:r>
            <a:endParaRPr lang="en-US" sz="1572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утраченная страна в его прозе выглядит как литературный идеал — прекрасный, уязвимый и навсегда отделенный от настоящего временем и эмиграцией.
</a:t>
            </a:r>
            <a:endParaRPr lang="en-US" sz="1517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Дореволюционная Россия как художественный миф
</a:t>
            </a:r>
            <a:endParaRPr lang="en-US" sz="252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бабочки и точность наблюдения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Увлечение Набокова энтомологией учит видеть малое как значимое: форму крыла, оттенок, симметрию, редкую особенность. Такой же взгляд заметен в его описании России, где важна каждая предметная деталь.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наблюдения делает воспоминание убедительным: свет в окне, фактура сада, линия улицы или вещь из детства становятся не украшением текста, а носителями памяти и утраченного мира.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8077" y="1038300"/>
            <a:ext cx="6347697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знаки русского мира помогают увидеть, как память соединяет пространство, семью и утрату.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символы повторяются как элементы одного словаря: они обозначают не только места, но и саму логику утраченной России.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и автобиографические тексты Владимира Набокова.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слова, места и символы у Набокова
</a:t>
            </a:r>
            <a:endParaRPr lang="en-US" sz="26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6032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нередко видели в Набокове космополита, потому что он писал по-русски и по-английски, жил в разных странах и избегал прямой политической программы.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7296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его книги глубоко связаны с русской литературой, особенно с Пушкиным, Гоголем и традицией внимательного отношения к слову и форме.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560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воспевал эмигрантскую ностальгию напрямую, но сохранял верность культурной памяти, в которой Россия существовала как язык, стиль и способ видеть мир.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9824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Набокова точнее понимать как автора, соединяющего международный масштаб с устойчивой русской основой, а не как писателя «без родины».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 Набокове как русском или космополитическом писателе
</a:t>
            </a:r>
            <a:endParaRPr lang="en-US" sz="207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разных жанрах творчества Набокова
</a:t>
            </a:r>
            <a:endParaRPr lang="en-US" sz="2742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равномерность, а различную степень прямоты разговора о России в каждом жанре.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русская тема звучит там, где память и личный опыт соединяются с художественным вымыслом и автобиографией.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корпуса произведений Владимира Набокова; без точных количественных данных по частотам.
</a:t>
            </a:r>
            <a:endParaRPr lang="en-US" sz="116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987350"/>
            <a:ext cx="3294900" cy="38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русского периода в творчестве Набокова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05700" y="1152300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период дал Набокову основу стиля: внимание к детали, точное слово, сложную композицию и умение показывать прошлое через отдельные сцены, а не через прямые объяснения.
</a:t>
            </a:r>
            <a:endParaRPr lang="en-US" sz="1413" dirty="0"/>
          </a:p>
        </p:txBody>
      </p:sp>
      <p:sp>
        <p:nvSpPr>
          <p:cNvPr id="7" name="Text 3"/>
          <p:cNvSpPr txBox="1"/>
          <p:nvPr/>
        </p:nvSpPr>
        <p:spPr>
          <a:xfrm>
            <a:off x="4305700" y="2500091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опыта эмиграции выросли его главные темы — двойная жизнь, ненадежная память, разрыв между видимым и скрытым, а также постоянная работа с утратой.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305700" y="3836795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Россия у Набокова важна не только как тема биографии: она стала источником его художественного метода и одной из причин его мирового значения.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как память, ставшая литературой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Набокова Россия не исчезает, а превращается в язык, образ и художественную форму. Именно так личная утрата становится литературой, которая сохраняет красоту ушедшего мира.
</a:t>
            </a:r>
            <a:endParaRPr lang="en-US" sz="4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2026-05-23T19:04:15Z</dcterms:created>
  <dcterms:modified xsi:type="dcterms:W3CDTF">2026-05-23T19:04:15Z</dcterms:modified>
</cp:coreProperties>
</file>