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передачи чужой речи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речь можно передать точно, кратко и выразительно.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чужая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помогает сохранить точные слова, передать смысл своими словами или показать живой разговор. Её используют в книгах, учебных текстах, новостях, письмах и переписке, когда важно выбрать нужную форму передачи.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чужая речь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другого человека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 — это высказывание, которое принадлежит не автору текста, а другому человеку. Оно может быть приведено дословно или передано в более краткой форме.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высказываний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чужая речь может передавать вопрос, просьбу, ответ, приказ, совет или мнение. Поэтому она помогает показать не только содержание, но и характер ситуации.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Дословно или своими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важно сохранить каждое слово без изменений, а иногда достаточно передать только смысл. От этого зависит, будет ли использована прямая или косвенная речь.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текста и 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делает текст живее и точнее, потому что показывает, что говорят, думают или спрашивают люди. Она особенно нужна там, где важны смысл и интонация.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6395" y="2043977"/>
            <a:ext cx="4604661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способы передачи чужой речи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четыре основных способа и увидим, чем они отличаются по форме и назначению.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выбирают по задаче: точность, краткость, живой разговор или ссылка на источник.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передачи чужой речи в русском языке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точная передача слов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точная передача слов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изменений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передаёт слова говорящего точно так, как они были сказаны. В ней сохраняются не только формулировка, но и вопрос, восклицание или обычное сообщение.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для точности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используют, когда важно показать речь человека или героя без искажений. Он помогает передать характер, эмоции и точный смысл сказанного.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 текстах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особенно заметна в рассказах, диалогах, интервью и цитатах. Она делает текст живее и позволяет читателю услышать голос персонажа почти напрямую.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 прямая речь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варианты записи прямой речи и диалога.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 прямой речи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слов автора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сначала идут слова автора, а затем прямая речь, между ними ставится двоеточие. Оно показывает, что дальше будет дословное высказывание.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кавычек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и восклицательный знаки сохраняются внутри кавычек, если они есть в самой фразе. Их нельзя заменять обычной точкой.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впереди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речь стоит перед словами автора, после неё могут ставиться запятая и тире. Также возможны точка, вопросительный или восклицательный знак.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по 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знака зависит от того, как заканчивается сама фраза: сообщением, вопросом или сильным чувством. Поэтому важно читать предложение целиком.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045" y="1804000"/>
            <a:ext cx="39480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называют того, кто произносит, думает или сообщает чужую речь. Они помогают понять, кому принадлежат слова и в какой ситуации они были сказаны.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речи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этой части предложения встречаются слова сказал, спросила, ответил, заметил, попросила, подумал. Они показывают не только речь, но и отношение говорящего.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Разное место в предложении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могут стоять перед прямой речью, после неё или внутри неё. От их места зависит оформление предложения и расстановка знаков препинания.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 форма передачи речи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разговор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передаёт общение двух или нескольких людей. В нём слышны вопросы, ответы, согласие, удивление, просьбы и уточнения, поэтому текст становится более живым.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фразы часто бывают короткими и естественными. Такой способ особенно подходит для сценок, сказок, рассказов и учебных упражнений на чтение по ролям.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строка и тире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реплика диалога обычно начинается с новой строки и с тире. Это помогает сразу увидеть, кто говорит, и не путать участников разговора.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не пересказывает разговор, а показывает его почти напрямую. Поэтому он помогает сохранить интонацию, темп беседы и настроение собеседников.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Смысл высказывания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определяют, что именно сказал человек: сообщение, вопрос или просьбу. Это помогает выбрать нужный союз и правильно построить предложение.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Сохранение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остаётся основная мысль, но исчезает точная интонация и личное обращение. Косвенная речь удобна, когда нужно кратко и понятно пересказать чужие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Перестройка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убирают кавычки и передают содержание своими словами. Обычно используют союзы что, чтобы, ли, как и меняют местоимения и форму глагола.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передаётся косвенная речь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сохраняет чужие слова почти без изменений, а косвенная помогает передать только смысл и сократить текст.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точность, тем ближе способ к оригиналу; чем меньше буквальная передача, тем свободнее пересказ.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 косвенная речь: основные отличия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 о прямой и косвенной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прямой речи в косвенную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правилах замены чужой речи в русском языке.
</a:t>
            </a:r>
            <a:endParaRPr lang="en-US" sz="299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местоимения и глаголы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местоимения и глаголы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лица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местоимения часто переходят к третьему лицу: я становится он или она, мы — они. Это помогает передать чужие слова без прямого обращения к говорящему.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формы глагола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нередко меняет время и форму, чтобы предложение звучало как пересказ. Чаще всего речь идёт о переходе в форму прошедшего времени или о согласовании с новым подлежащим.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обращения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прямой речи слышны эмоции и обращение к собеседнику, а в косвенной они ослабевают. Остаётся главное содержание высказывания, но интонация уже передаётся не так точно.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местоимений и глаголов всегда зависит от того, кто говорит и о ком идёт речь. Поэтому при преобразовании важно не только менять форму, но и сохранять правильный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199491"/>
            <a:ext cx="4921004" cy="19032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преобразования прямой речи в косвенную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местоимения, формы глаголов и союзы при переводе высказывания в косвенную речь.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сохраняется основная мысль, но форма предложения становится более краткой и нейтральной.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правилам преобразования прямой речи в косвенную.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и её 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нужна, когда важно передать слова автора без малейших изменений. Она сохраняет формулировку, интонацию и смысл так, как они звучат в исходном тексте.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мысли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Цитаты часто используют, чтобы доказать свою мысль или опереться на мнение писателя, учёного, героя. Точная фраза делает аргумент убедительнее и надёжнее.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удачная цитата делает речь ярче и помогает читателю лучше почувствовать настроение. Особенно это заметно в сочинениях, сообщениях и литературных анализах.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перед рассказом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маленьким рассказом учительница поставила короткую цитату. Она сразу подсказала настроение текста и помогла понять, о чём пойдёт речь. Ребята заметили, что эпиграф звучит как ключ к смыслу.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взяты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рядом с цитатой стояли имя автора и название произведения. Это помогло не перепутать источник и показало уважение к чужому тексту. Если нужно, можно указать даже страницу, чтобы найти фразу быстрее.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Эпиграф и указание источника
</a:t>
            </a:r>
            <a:endParaRPr lang="en-US" sz="2707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057" y="1898588"/>
            <a:ext cx="603411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3025" y="1950691"/>
            <a:ext cx="731757" cy="58540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кавычек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прямой речи иногда забывают поставить кавычки или ставят их не полностью. Из-за этого непонятно, где заканчиваются слова автора и начинаются слова другого человека.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Сбитые знаки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связаны с двоеточием и тире: их ставят не там, где нужно. В результате предложение выглядит неаккуратно и нарушает правила оформления чужой 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союз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косвенной речи нужно точно выбрать союз: что, чтобы, ли или как. Если союз подобран неправильно, смысл вопроса, просьбы или сообщения меняется.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местоимение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оставить местоимение без изменения, хотя говорящий уже другой. Тогда пересказ звучит так, будто речь по-прежнему идёт от первого лица.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передаче чужой речи
</a:t>
            </a:r>
            <a:endParaRPr lang="en-US" sz="259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передаче чужой речи
</a:t>
            </a:r>
            <a:endParaRPr lang="en-US" sz="25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тексте способы часто сочетаются: например, в рассказе могут встретиться и диалог, и цитата, и пересказ событий.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зависит от цели: точность, краткость, живость разговора или сохранение формулировки источника.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какой способ передачи удобнее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правил о способах передачи чужой речи.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5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в разных текстах
</a:t>
            </a:r>
            <a:endParaRPr lang="en-US" sz="2854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тексты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повестях чаще всего встречаются диалоги и прямая речь. Они помогают показать характер героя, его эмоции и отношения с другими персонажами.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важнее краткость и точность, поэтому здесь часто используют косвенную речь и цитаты. Так можно передать нужную мысль без лишних подробностей.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и сообщения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новостных текстах чужую речь обычно пересказывают косвенно, чтобы передать информацию быстро и без ошибок. Цитата появляется, когда важно сохранить точную формулировку.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и сочинение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пересказе и сочинении способ передачи чужой речи влияет на объём текста и его выразительность. Поэтому важно выбрать форму, которая лучше подходит задаче.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с чужой речью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Чужая речь может быть передана по-разному, и каждый способ нужен для своей задачи. Если помнить правила оформления и выбора формы, текст будет точным, понятным и выразительным.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2026-05-28T00:44:58Z</dcterms:created>
  <dcterms:modified xsi:type="dcterms:W3CDTF">2026-05-28T00:44:58Z</dcterms:modified>
</cp:coreProperties>
</file>