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умеет удивлять каждый день, если смотреть на него внимательнее.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снег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снег бывает разным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рождается в облаках, а потом меняется на земле. Он может быть пушистым, мокрым, скрипучим или твёрдым. В рассказе С. Иванова это видно по точным, очень живым наблюдениям.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свежий снег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снег падает тихо и мягко. Он кажется лёгким, белым и воздушным, словно вата или пух, поэтому всё вокруг выглядит спокойнее.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снег хорошо глушит звуки. Двор, сад или лес становятся почти безмолвными, и даже шаги слышатся совсем по-другому.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чистом снежном покрове особенно заметны следы. По ним можно увидеть, кто прошёл: человек, птица или зверёк.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идёт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влажным, снежинки слипаются в крупные хлопья. Они опускаются неторопливо и будто плывут в воздухе. На тёмном фоне такие хлопья особенно заметны и выглядят очень нарядно.
</a:t>
            </a:r>
            <a:endParaRPr lang="en-US" sz="133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белеет на глазах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видны серые дорожки, крыши и ветки, а потом на них ложится белый слой. Кажется, что двор быстро меняет одежду. Это помогает представить снегопад как настоящее зимнее преображение.
</a:t>
            </a:r>
            <a:endParaRPr lang="en-US" sz="135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 вместо снежинок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хлопья напоминают мягкие комочки пуха, которые медленно летят вниз. Они делают снег особенно красивым и необычным. Такое описание помогает увидеть, что снег бывает не только мелким и лёгким.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крупные хлопья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сильный мороз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и рассыпчатый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мороз снег теряет влагу и становится мелким, колючим и сыпучим. Его легко разломить ногой, а в руках он почти не лепится.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под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идёшь по морозному снегу, он громко скрипит. Этот звук знаком многим зимой и сразу напоминает о настоящем холоде.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холоднее, тем твёрже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низкой температуре снежные кристаллики становятся жёстче. Поэтому снег звучит звонче, а шаги по нему слышны отчётливо и ясно.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сухом снегу остаются чёткие отпечатки обуви и лап. Поверхность не мнётся, а словно трескается, показывая, насколько холодным стал день.
</a:t>
            </a:r>
            <a:endParaRPr lang="en-US" sz="12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и липкий снег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близка к нулю, снег становится тяжёлым и влажным. Он лепится к варежкам, сапогам и ладоням, будто специально хочет поучаствовать в игре.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такого снега удобно делать снежки, снеговика и крепость. Он хорошо держит форму, поэтому зимние постройки получаются крепкими и забавными.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мокрого снега остаются тёмные влажные следы. Двор выглядит немного грязновато, зато для детей начинается самая весёлая часть зимы.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делает верхний слой снега твёрдым и скользким. Под ним может быть мягко, а сверху — ломкая корка, которая мешает и людям, и зверям.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температуры на снегу часто появляется наст — твёрдая корка.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С. Иванова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первого утра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всегда заметен сразу. Он быстро покрывает траву, крыши и ветки, и обычный двор вдруг становится похожим на зимнюю открытку.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и новые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чистом снегу сразу появляются первые следы. Дети смотрят на них с интересом, потому что даже знакомое место кажется новым и немного волшебным.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лесную почву, и всё вокруг становится светлее. Между деревьями появляется тихая белая тишина.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Ложится на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остаётся не только на земле, но и на еловых лапах, пнях и кустах. Лес словно надевает мягкую зимнюю шубу.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Согревает под покровом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растения и маленькие животные защищены от ветра и сильного холода. Белое покрывало помогает лесу пережить зиму.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живёт в лесу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снег быстро меняется: его топчут, убирают и посыпают песком. У дороги он становится серым и плотным, совсем не таким нарядным.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парках снег дольше остаётся белым и пушистым. Там он выглядит чище, и по нему особенно приятно гулять.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день один и тот же снег может стать рыхлым, ледяным или мокрым. Город будто проверяет его на прочность каждый час.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людей и машин снег в городе живёт недолго. Но даже он успевает показать, каким разным бывает зимний день.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городе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меняется вместе с погодой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С. Иванова «Каким бывает снег»: наблюдения о том, как снег ведёт себя в разную погоду и при смене температуры.
</a:t>
            </a:r>
            <a:endParaRPr lang="en-US" sz="12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чистом снегу хорошо заметны маленькие отпечатки лап. По ним можно догадаться, кто проходил здесь ночью, когда двор спал и всё казалось особенно тихим.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следы сразу портят ровную белую поверхность, но зато помогают читать снег как страницу. Видно, кто шёл утром, куда свернул и где задержался.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санок
</a:t>
            </a:r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детских игр на снегу остаются полосы и вмятины. Они напоминают, что зима любит движение, а весёлый двор быстро превращается в настоящую дорожку приключений.
</a:t>
            </a:r>
            <a:endParaRPr lang="en-US" sz="122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отпечатки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следы самые лёгкие и тонкие. Иногда они похожи на маленькие узоры. По таким отметинам можно понять, что снег хранит историю даже самых быстрых гостей.
</a:t>
            </a:r>
            <a:endParaRPr lang="en-US" sz="1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настроение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падающий снег успокаивает: звуки становятся мягче, двор словно замирает. От этого зима кажется спокойной и чуть-чуть волшебной, как перед сказкой.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снегопад, наоборот, приносит движение. В воздухе всё кружится, белые хлопья летят быстро, и обычный день становится живым, шумным и похожим на игру.
</a:t>
            </a:r>
            <a:endParaRPr lang="en-US" sz="1503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делает мир светлее даже в короткий зимний день. Поэтому в рассказе С. Иванова он помогает заметить красоту привычного и не пройти мимо чуда.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снег очень внимательно: замечает, какой он по цвету, по форме и по движению. Из таких деталей складывается точная зимняя картина.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 звук снега. Он может тихо падать, скрипеть под ногами или ломаться твёрдой коркой. Даже звуки помогают понять, каким стал снег.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 С. Иванова не стоит на месте: он ложится, липнет, рассыпается, тяжелеет или становится жёстким. Каждое состояние связано с погодой.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делают текст живым. Читатель начинает видеть не просто снег, а его разные характеры, будто у каждого дня своя белая история.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рассказе С. Иванова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сравнения к точному образу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неожиданное сравнение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сухой, колючий или блестящий, помогают сравнения с сахаром, искрами или стеклом. Они делают описание точным и запоминающимся.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знакомый образ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сразу представить снег, автор может сравнить его с ватой или пухом: так он кажется мягким, лёгким и очень белым.
</a:t>
            </a:r>
            <a:endParaRPr lang="en-US" sz="981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снег разный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зима показывает снег по-разному: он то мягкий, то тяжёлый, то рассыпчатый. Сравнения помогают увидеть все эти перемены.
</a:t>
            </a:r>
            <a:endParaRPr lang="en-US" sz="9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зимние игры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Липкий снег отлично подходит для снежков, снеговиков и крепостей. Из него легко лепить, и двор сразу превращается в мастерскую зимних строителей.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морозный снег больше нравится для бега, катания и весёлого хруста под ногами. Игры меняются вместе со снегом, и скучать зимой совсем некогда.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полезен снег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укрывает землю, как тёплое одеяло. Он помогает растениям пережить сильные морозы и защищает их корни от холода и ветра.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удерживает влагу. Когда он тает, вода постепенно уходит в почву и пригодится растениям весной. Так зима заботится о будущем лета.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снег тоже полезен: он даёт много наблюдений, игр и открытий. С ним можно не только веселиться, но и учиться замечать природу.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в рассказе важно не меньше, чем сюжет. Оно помогает увидеть, что снег бывает не просто белым, а разным по виду и по настроению.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картину понятнее. Благодаря им читатель легко представляет снег как пушистый, тяжёлый, сухой или липкий, словно держит его в ладонях.
</a:t>
            </a:r>
            <a:endParaRPr lang="en-US" sz="1595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погодой объясняют перемены в снегу. Мороз, ветер и оттепель меняют его характер, и это делает текст очень правдоподобным.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смотреть внимательно. Тогда обычный зимний день перестаёт быть скучным и становится полным маленьких открытий, как настоящая снежная загадка.
</a:t>
            </a:r>
            <a:endParaRPr lang="en-US" sz="1538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12925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снеге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разный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бывает одинаковым. Он может быть пушистым, мокрым, сухим или твёрдым, и каждое его состояние зависит от погоды и температуры.
</a:t>
            </a:r>
            <a:endParaRPr lang="en-US" sz="1253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решает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делает снег колючим и скрипучим, а оттепель — липким и тяжёлым. Стоит погоде измениться, и снег сразу меняет свой характер.
</a:t>
            </a:r>
            <a:endParaRPr lang="en-US" sz="1197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С. Иванова учит замечать мелочи. Если смотреть на снег не спеша, можно увидеть гораздо больше, чем просто белую землю.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интересным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зима у автора превращается в увлекательное наблюдение. Даже самый знакомый снег умеет удивлять, если к нему присмотреться как следует.
</a:t>
            </a:r>
            <a:endParaRPr lang="en-US" sz="1075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зимы есть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проста и красива: в обычной снежной жизни скрыто много чудес. Их видно тем, кто умеет наблюдать.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умеет удивлять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 С. Иванова меняется вместе с погодой и временем зимы. Если смотреть внимательно, можно заметить его характер, услышать его звук и открыть в привычной зиме новое чудо.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2026-05-24T03:25:19Z</dcterms:created>
  <dcterms:modified xsi:type="dcterms:W3CDTF">2026-05-24T03:25:19Z</dcterms:modified>
</cp:coreProperties>
</file>