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Voice: главное на уроке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Voice: действие в центре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пассивный залог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помогает говорить короче и точнее, когда важнее само действие, а не исполнитель. Его часто встречают в новостях, правилах и школьных текстах.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пассивный залог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важен сам результат, а не тот, кто действовал, выбирают пассив. Так сообщение звучит нейтрально и фокусируется на событии, а не на человеке.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неизвестен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исполнитель неизвестен, пассив позволяет не гадать и не перегружать фразу лишними словами. Это удобно в сообщениях о происшествиях и потерях.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неважен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 именно сделал действие несущественен, пассив делает текст аккуратнее и короче. Такой вариант часто встречается в учебных и информационных материалах.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помогает говорить естественно в ситуациях, где нужно описать факт, а не автора действия. Поэтому он часто нужен в письменной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пассивного залога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пассива всегда остаётся схема be + V3. Сначала выбирают нужную форму be, а затем добавляют третью форму смыслового глагола без изменений.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используются am, is, are. Выбор зависит от числа подлежащего: I am, he/she/it is, we/you/they are.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Simple нужны was и were. Was ставят с единственным числом, were — с множественным, а смысловой глагол снова остаётся в форме V3.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V3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 — это третья форма глагола, например made, written, built, opened. Она не меняется в пассиве, даже если меняется время или подлежащее.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235933"/>
            <a:ext cx="4865100" cy="994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Шпаргалка: два времени пассива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увидеть разницу между пассивом в настоящем и прошлом. Главное — правильно выбрать форму be и не менять V3.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относится к обычным действиям и фактам, Past Simple — к завершённым событиям прошлого. V3 остаётся одинаковой в обеих формах.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passive: примеры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после уборки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clean the park every week. → The park is cleaned every week. Здесь важен сам результат, поэтому подлежащее становится объектом действия в пассивной форме.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62827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домашнего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Teachers check homework. → Homework is checked by teachers. Пассив помогает сделать акцент на проверке работы, а не на том, кто её проверяет.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064051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плакаты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make posters at school. → Posters are made at school. В таких предложениях пассив звучит естественно, когда важнее готовый предмет, чем исполнители.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passive: отрицание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383616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отрицание, после am, is или are добавляют not, а затем ставят V3. Смысловой глагол не получает окончания и не меняет форму.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3975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комнатой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room is not cleaned on Sundays. Такая фраза показывает, что действие не происходит регулярно. Отрицание делает сообщение точным и простым для понимания.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4327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Homework are not checked — ошибка. Нужно согласовать форму be с числом подлежащего: Homework is not checked или The assignments are not checked.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406" y="1249087"/>
            <a:ext cx="186188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68" y="2961012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85522"/>
            <a:ext cx="311100" cy="24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passive: вопросы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 пассиве начинается с am, is или are. После них идёт подлежащее, а затем V3, поэтому порядок слов легко запомнить и применять.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is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 room cleaned every day? Такой вопрос спрашивает не о том, кто убирает, а о самом факте регулярной уборки.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are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the books packed by students? Здесь форма are показывает множественное число. Вопрос помогает уточнить, выполнено ли действие и кем именно.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it is. / No, it isn’t. Yes, they are. / No, they aren’t. Краткий ответ повторяет только нужную форму be.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passive: образование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Simple passive сначала выбирают was или were, а затем добавляют V3. Так показывают, что действие уже завершилось и относится к прошлому.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была приготовлена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chef cooked dinner. → Dinner was cooked. Здесь исполнитель остаётся за кадром, а главное сообщение — ужин был приготовлен.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был построен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Workers built the bridge. → The bridge was built. Пассив подчёркивает сам факт строительства, а не людей, которые выполняли работу.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был найден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Someone found the key. → The key was found. Если важно найденное, а не тот, кто нашёл, пассив подходит лучше всего.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уроке достаточно запомнить две формы пассива в настоящем и прошлом.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времена пассивного залога разбираются на уроке.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достаточно запомнить два времени пассива, чтобы уверенно строить вопросы и ответы в школьных примерах.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Passive Voice.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пассивного залога достаточно для базовой практики на уроке.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статьи о том, где нужен by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на стенде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стенде появился короткий постер о правилах. Никто не подписал его имя крупно: важнее был сам факт, что плакат сделали и разместили. Именно так работает пассив, когда действие заметнее исполнителя.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без лишних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новостной заметке часто пишут, что окно было разбито или мост был построен. Такой способ изложения помогает быстро сообщить главное и не отвлекаться на того, кто именно всё сделал.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 для 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инструкции к проекту можно прочитать, что работы проверяются, а задания сдаются в срок. Здесь by не нужен: читателю важно понять порядок действий, а не искать конкретного автора каждого шага.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с give и teach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что дали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глаголом give пассив часто показывает, кому что досталось: I was given a book. В центре внимания оказывается получатель, поэтому фраза звучит естественно и ясно даже без длинного объяснения.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261650" y="2334497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teach пассив помогает говорить о предмете или навыке: We were taught grammar. Это удобно, когда важен сам опыт обучения, а не имя учителя в каждом предложении.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261625" y="3678995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встречаются в коротких сообщениях и учебных текстах. Они делают фразу компактной: сначала результат для человека, а потом, при необходимости, можно добавить, кто именно действовал.
</a:t>
            </a:r>
            <a:endParaRPr lang="en-US" sz="14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V3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 1 — забывают третью форму глагола и пишут is make вместо is made. В пассиве после be всегда идёт V3, поэтому глагол нужно проверять отдельно.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 2 — путают времена и ставят was там, где нужен is. Если речь идёт о привычке или общем факте, обычно используется Present Simple passive, а не Past Simple.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by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 3 — ставят by автоматически в каждом предложении. Но если исполнитель не важен, его лучше не добавлять: так фраза звучит короче, чище и естественнее.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 числом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 4 — не согласуют is/are и was/were с числом подлежащего. Сначала нужно определить, слово стоит в единственном или множественном числе, а уже потом выбирать форму be.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превратить Active в Passive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строится по шагам: меняется подлежащее, затем время, затем форма be + V3.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упражнений на преобразование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5825" y="2590100"/>
            <a:ext cx="1636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The car is washed every week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 показывает привычное действие в настоящем: The car is washed every week. Здесь важны форма is/are и причастие V3.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53901" y="2764000"/>
            <a:ext cx="1636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The teacher checks the test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 снова относится к настоящему, но с конкретным исполнителем: The test is checked by the teacher. Добавлять by можно, если важно назвать того, кто действует.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009863" y="2723869"/>
            <a:ext cx="1636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She writes the report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задание тоже требует Present Simple passive: The report is written. Нужно сохранить смысл настоящего времени и не забыть V3.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97927" y="2723875"/>
            <a:ext cx="1636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People use this app every day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Четвёртое предложение тренирует короткий пассив без лишних слов: This app is used every day. Здесь главное — сам факт использования.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241952" y="2590100"/>
            <a:ext cx="1636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We built a model in class
</a:t>
            </a:r>
            <a:pPr algn="ctr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Пятое предложение переносит действие в прошлое: A model was built in class. Форму was/were выбирают по числу, а V3 остаётся неизменной.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правильные ответы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Еженедельное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car is washed every week. Здесь нужен Present Simple passive: действие повторяется регулярно, поэтому форма be стоит в настоящем времени, а смысловой глагол — в V3.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report is written. В этом ответе важно не добавить лишних слов и не заменить written на write. После be всегда должна стоять третья форма глагола.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указанием исполнителя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test is checked by the teacher. Если указан исполнитель, by ставится после основного действия. Но сама фраза остаётся краткой и понятной без дополнительных деталей.
</a:t>
            </a:r>
            <a:endParaRPr lang="en-US" sz="1282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app is used every day. Здесь часто ошибаются в слове used, потому что оно должно быть в форме V3. Для настоящего времени выбираем is, а не was.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пропущенную форму be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The posters ___ made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posters are made. Существительное во множественном числе, поэтому нужна форма are. Смысловой глагол остаётся в V3: made.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The book ___ not returned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book was not returned. Речь идёт о прошлом, а book — единственное число. Поэтому подходит was not, а не is not.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___ the room cleaned?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 room cleaned? Вопрос в Present Simple passive начинается с формы be. Здесь подлежащее room стоит в единственном числе.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The bridge ___ built in 2010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bridge was built in 2010. Год указывает на прошлое, а bridge — единственное число. Поэтому выбираем was и форму built.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We ___ taught English last year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were taught English last year. Подлежащее во множественном числе, а указание last year требует Past Simple passive. Форма were показывает это сразу.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500" y="1025874"/>
            <a:ext cx="2247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250" y="1025874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450" y="2378175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50299" y="2378175"/>
            <a:ext cx="224700" cy="25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500" y="3730475"/>
            <a:ext cx="224700" cy="25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за минуту
</a:t>
            </a:r>
            <a:endParaRPr lang="en-US" sz="2012" dirty="0"/>
          </a:p>
        </p:txBody>
      </p:sp>
      <p:sp>
        <p:nvSpPr>
          <p:cNvPr id="1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5" name="Text 2"/>
          <p:cNvSpPr txBox="1"/>
          <p:nvPr/>
        </p:nvSpPr>
        <p:spPr>
          <a:xfrm>
            <a:off x="797314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центре?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пассиве главным становится само действие или результат, а не тот, кто его выполняет. Именно поэтому предложение звучит нейтральнее и короче.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51113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идёт дальше?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 всегда идёт третья форма глагола. Это правило работает и в настоящем, и в прошлом времени, поэтому V3 нужно узнавать сразу.
</a:t>
            </a:r>
            <a:endParaRPr lang="en-US" sz="1002" dirty="0"/>
          </a:p>
        </p:txBody>
      </p:sp>
      <p:sp>
        <p:nvSpPr>
          <p:cNvPr id="17" name="Text 4"/>
          <p:cNvSpPr txBox="1"/>
          <p:nvPr/>
        </p:nvSpPr>
        <p:spPr>
          <a:xfrm>
            <a:off x="797314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be?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настоящего времени используются am/is/are, а для прошлого — was/were. Выбор зависит от времени и числа подлежащего.
</a:t>
            </a:r>
            <a:endParaRPr lang="en-US" sz="1002" dirty="0"/>
          </a:p>
        </p:txBody>
      </p:sp>
      <p:sp>
        <p:nvSpPr>
          <p:cNvPr id="18" name="Text 5"/>
          <p:cNvSpPr txBox="1"/>
          <p:nvPr/>
        </p:nvSpPr>
        <p:spPr>
          <a:xfrm>
            <a:off x="4151113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 ли by?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by нужно не всегда: его добавляют, только если исполнитель важен или его хотят назвать. Иначе предложение остаётся проще и естественнее.
</a:t>
            </a:r>
            <a:endParaRPr lang="en-US" sz="1002" dirty="0"/>
          </a:p>
        </p:txBody>
      </p:sp>
      <p:sp>
        <p:nvSpPr>
          <p:cNvPr id="19" name="Text 6"/>
          <p:cNvSpPr txBox="1"/>
          <p:nvPr/>
        </p:nvSpPr>
        <p:spPr>
          <a:xfrm>
            <a:off x="797314" y="3730475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ответ верный?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вариант — is written. Форма is write неверна, потому что после be должен стоять не начальный глагол, а V3.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Passive Voice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помогает говорить точнее: сначала называем действие, а потом — при необходимости — исполнителя. Если помнить be + V3, времена, вопросы и отрицания, Passive Voice быстро становится понятным.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2026-07-25T19:48:13Z</dcterms:created>
  <dcterms:modified xsi:type="dcterms:W3CDTF">2026-07-25T19:48:13Z</dcterms:modified>
</cp:coreProperties>
</file>