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театр: как в Древней Греции родилась драма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драмы из праздников Диониса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 веке до н. э. именно Афины стали главным местом театральных праздников. На Великих Дионисиях горожане собирались вместе, чтобы видеть не просто зрелище, а истории о богах, героях и человеческом выборе.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 — сердце древнегреческого театра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театральные действия выросли из праздничных песен и процессий в честь Диониса. Тогда главным исполнителем был хор, который пел и двигался в ритме обряда.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актёр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 празднике появился актёр, который стал отвечать хору. Так возник разговор на сцене, а действие стало похожим на настоящую историю.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добавляет второго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ввёл второго актёра. Благодаря этому на сцене стало возможно столкновение характеров, спор и более напряжённый сюжет.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и третий актёр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добавил третьего актёра. Пьесы стали сложнее: в них появилось больше диалогов, событий и неожиданных поворотов.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хоровых песен к настоящей пьесе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под открытым небом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на склонах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театры размещали на холмах, чтобы ряды зрителей поднимались амфитеатром. Такая форма улучшала обзор и помогала звуку доходить до дальних мест без усилителей.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Орхестра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находилась орхестра — круглая площадка для хора и ключевых действий. Здесь происходило то, что связывало отдельные сцены в единое представление.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Скена позади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орхестрой стояла скена. Это было здание для переодевания актёров и хранения декораций, а также визуальный фон спектакля.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Театрон для 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Театроном называли ряды сидений для публики. Отсюда зрители видели всё действие целиком и могли следить за игрой актёров на большом расстоянии.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театра были устроены так, чтобы действие было видно и слышно даже на большом расстоянии.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театра было продуманным: каждая часть помогала зрителям лучше видеть сцену и понимать происходящее.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древнегреческого театра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сочетали серьёзность, смех и короткие весёлые сцены. Вместе они делали праздник Диониса ярким и разнообразным.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была главным жанром, но комедия и сатировская драма тоже занимали важное место в театральной программе.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Древней Греции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театральных представлений у греков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Трагедия: серьёзная история о выборе и судьбе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показывала людей в тяжёлых обстоятельствах. Герои сталкивались со страхом, потерями и выбором, который нельзя было отложить.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высокого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трагедиях действовали цари, правители или известные герои. Их поступки влияли не только на них самих, но и на весь город или род.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трагедиях важную роль играли судьба, воля богов и ошибка героя. Зрители видели, как один неверный шаг может привести к беде.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трагики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авторами трагедий стали Эсхил, Софокл и Еврипид. Их пьесы помогли сделать этот жанр глубоким и выразительным.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смех и насмешка над недостатками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над слабостями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показывала жадность, глупость и смешные привычки людей. Зрители узнавали в героях знакомые черты и смеялись над ними, не чувствуя тяжести трагического сюжета.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комедиях появлялись обычные горожане, политики и вымышленные смешные герои. Благодаря этому авторы могли говорить о жизни общества просто и ярко.
</a:t>
            </a:r>
            <a:endParaRPr lang="en-US" sz="1733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автором комедий был Аристофан. В его пьесах часто звучала сатира на войну, ссоры между людьми и нелепые поступки взрослых.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 острое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не только развлекала, но и заставляла задуматься. Через шутки она показывала, какие привычки и решения мешают людям жить лучше.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описании древнегреческого праздника и устройства спектакля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проходило театральное представление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мужчины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древнегреческого театра выступали мужчины, даже если персонаж был женским. Это было обычным правилом для того времени.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как 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показывали возраст, настроение и характер героя. Они помогали зрителям издалека сразу понять, кто находится на сцене.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делали заметными персонажей и усиливали впечатление от спектакля. У некоторых актёров были высокие сандалии — котурны.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Зрителю всё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 костюмы работали вместе: один взгляд на сцену помогал отличать трагического героя от комического и лучше следить за действием.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Актеры, маски и костюмы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могло входить в хор древнегреческой пьесы.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 таком составе помогал петь, танцевать и объяснять зрителям ход действия, оставаясь заметной частью спектакля.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театре жанр определял не только сюжет, но и тон спектакля, поведение героев и ожидания зрителей.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была главным жанром, а комедия и сатировская драма дополняли праздничную программу более легкими формами.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справочники; обобщение по теме древнегреческого театра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трагедии и комедии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драматурги Древней Греции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одним из основателей трагедии. Он расширил возможности сцены и сделал пьесу более похожей на настоящий спор между персонажами и судьбой.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о сложном выборе и внутреннем мире героев. Его пьесы показывают, что даже великий человек может ошибиться и отвечать за свои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Еврипид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Изображал героев более живыми и близкими к обычным людям. В его произведениях особенно заметны чувства, сомнения и переживания персонажей.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автор древнегреческой комедии. Он смело высмеивал войны, споры, жадность и странности общества, заставляя зрителей смеяться и задумываться.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авторы развивали древнегреческий театр и какие пьесы стали особенно известны.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Трагики развивали серьезный театр, а Аристофан создал образец древнегреческой комедии; вместе они определили основные направления античной драмы.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справочники; классические произведения античной литературы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драматурги и их 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Эпидавр: театр, где слышно каждое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ряды театра в Эпидавре поднимаются по склону холма, образуя полукруг вокруг сцены. Его акустика стала легендарной: даже тихая речь могла быть слышна далеко вверху, а зрительный зал вмещал около 14 тысяч человек.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Диониса в Афинах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афинского Акрополя находился театр, с которым связано развитие древнегреческой драмы. Здесь показывали пьесы во время праздников в честь Диониса, а каменные ступени и сцена напоминали, что театр был частью городской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театры Древней Греции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принципы античной драмы передавались от эпохи к эпохе и сохранились в искусстве.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идей древнегреческого театра к современности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слова, связанные с театром, пришли из Древней Греции. Благодаря этому мы до сих пор используем понятия «трагедия», «комедия», «сцена» и «хор».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 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пьесы заставляют думать о честности, ответственности и последствиях выбора. Эти вопросы понятны и современным школьникам, потому что касаются повседневной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повлиял не только на драму, но и на литературу, кино и школьные спектакли. Его приемы помогают строить сюжет и показывать характеры.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древних пьес продолжают ставить на сцене, потому что в них есть сильные чувства, ясный конфликт и темы, которые остаются важными для людей.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греческий театр важен и 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античных пьес часто касались не только богов и героев, но и того, как человек ведет себя в обществе и семье.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драматургов интересовали судьба, власть и человеческие слабости; значит, театр был способом обсуждать важные вопросы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сюжетам сохранившихся древнегреческих пьес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чаще всего были древнегреческие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греческом театре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представления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проходили при дневном свете, потому что искусственного освещения еще не существовало. Поэтому зрители собирались заранее и смотрели пьесы в течение дня.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пьес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больших праздников публика могла увидеть сразу несколько постановок. Это превращало поход в театр в долгий и яркий городской праздник.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для 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состязания были настоящим соревнованием между авторами. Лучшие драматурги получали венки, а их имена запоминали надолго.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праздником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был частью религиозных торжеств в честь Диониса. Поэтому в нем соединялись вера, искусство и соревнование, а не только развлечение.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оставил миру язык драмы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показал, как через пьесу можно говорить о судьбе, выборе и человеческом характере. Его идеи живут в спектаклях, кино и культуре до сих пор.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2026-06-02T03:58:23Z</dcterms:created>
  <dcterms:modified xsi:type="dcterms:W3CDTF">2026-06-02T03:58:23Z</dcterms:modified>
</cp:coreProperties>
</file>