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 в Древней Греции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первыми связали школу, воспитание и поиск знаний в единую систему.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Древняя Греция важна для истории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греческих полисах появились разные модели воспитания, идеи школьного обучения и стремление объяснять мир через наблюдения, рассуждение и доказательства. Многие привычные сегодня слова тоже пришли из греческой культуры: школа, гимназия, академия, педагог.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учился в древнегреческой школе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627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из свободных семей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627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полисов учиться начинали мальчики примерно с семи лет. Их готовили к жизни гражданина, поэтому обучение считалось важной частью взросления.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0700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школьные предметы
</a:t>
            </a:r>
            <a:endParaRPr lang="en-US" sz="1195" dirty="0"/>
          </a:p>
        </p:txBody>
      </p:sp>
      <p:sp>
        <p:nvSpPr>
          <p:cNvPr id="13" name="Text 5"/>
          <p:cNvSpPr txBox="1"/>
          <p:nvPr/>
        </p:nvSpPr>
        <p:spPr>
          <a:xfrm>
            <a:off x="3380700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учились читать, писать и считать, а затем переходили к музыке, гимнастике и правилам поведения. Образование развивало и ум, и характер.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1512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обучения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1512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школа должна была подготовить человека к жизни в обществе. Важно было не только знать буквы и числа, но и уметь вести себя достойно.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963487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воспитание девочек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63487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чаще оставались дома и осваивали ведение хозяйства, уход за домом и семейные обязанности. В некоторых семьях они также учились читать и петь.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97913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семьями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4797913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учиться зависели от достатка семьи: занятия требовали времени, а иногда и платы учителям. Поэтому образование было доступно не всем одинаково.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обучения в Афинах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описаний афинского образования в Древней Греции
</a:t>
            </a:r>
            <a:endParaRPr lang="en-US" sz="1013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обучение проходило поэтапно: сначала дети осваивали грамотность и счет, затем — музыку, а позже — физическую подготовку и беседы о жизни полиса.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школа объединяла знания, искусство и физическую подготовку, поэтому воспитывала не только ученика, но и будущего гражданина.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проходили уроки в греческой школе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704300" y="9201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Восковые таблички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04300" y="11364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писали на табличках, покрытых воском, используя металлическую палочку — стилус. Ошибку можно было стереть и написать заново.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704300" y="159913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Счетные приемы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704300" y="181552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вычислений применяли абак и счетные камешки. Такие простые инструменты помогали детям быстрее понимать числа и выполнять задания.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04300" y="227815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чтение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704300" y="249454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внимание уделяли заучиванию стихов Гомера, басен и правил поведения. Это развивало память, речь и умение пересказывать тексты.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300" y="295718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учителя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704300" y="317357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объяснял материал, проверял упражнения и требовал аккуратности. Ученики учились слушать, повторять и точно воспроизводить образец.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704300" y="3636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навыки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4704300" y="38525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результатами обучения считались грамотность, хорошая память, опрятность в работе и умение говорить ясно и убедительно.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Спарта: воспитание сильного и дисциплинированного воина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Мальчиков в Спарте с раннего возраста забирали из семьи и включали в систему воспитания агоге. С этого момента главное место занимали дисциплина и подчинение правилам.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семи лет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приучали переносить холод, голод, усталость и трудности. Такие упражнения считались необходимыми, чтобы вырастить крепкого и стойкого защитника полиса.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выносливости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уделяли строю, послушанию, борьбе и умению действовать вместе с другими. Спартанец должен был быть готов к службе и сражению.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подготовка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Чтению и письму уделяли меньше времени, чем в Афинах. Для Спарты важнее были порядок, сила и умение выполнить приказ без промедления.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учебы, больше дела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обучения греческого мальчика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образования в Афинах и других полисах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как учителя мышления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и Академия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основал в Афинах Академию — место, где изучали не только знания, но и способы мышления. Там обсуждали справедливость, истину и устройство общества.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через размышление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показали, что важно не только запоминать текст, но и понимать его смысл. Так обучение стало глубже и полезнее для жизни.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и вопросы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учил не давать готовый ответ сразу. Он задавал вопросы так, чтобы ученик сам находил объяснение и учился рассуждать логически.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 Ликей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создал Ликей и уделял внимание логике, природе, этике и причинам явлений. Его ученики наблюдали, сравнивали и делали выводы.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области греческой науки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ключевым направлениям науки Древней Греции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ученые искали не только знания, но и объяснения причин: почему светят звезды, как устроены числа и отчего человек болеет.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влияние оказали математика, астрономия и медицина, потому что именно там греки особенно ясно использовали наблюдение и доказательство.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 геометрия в Древней Греции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и расчеты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вычислял площади и объемы, изучал равновесие тел и работу рычага. Его открытия помогли понять, как связаны сила и движение.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вместо догадки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математики стремились не просто получить ответ, а объяснить, почему он верен. Именно это сделало их науку особенно ценной для будущих поколений.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 числа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 его ученики считали, что числа помогают понять устройство мира. Для них математика была способом увидеть порядок в природе.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 «Начала»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в Александрии собрал знания по геометрии в труде «Начала». Эта книга стала важной основой для изучения фигур и доказательств.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которое учились читать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9225" y="35984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мыслители долго и внимательно следили за движением Солнца, Луны, звезд и планет. Они пытались понять, почему небесные светила меняют положение и как по этим движениям строить календарь.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2725" y="29655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небом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01800" y="23209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греческие астрономы составляли звездные карты и уточняли календарные наблюдения. Это помогало ориентироваться во времени, в путешествиях и в изучении небесных явлений.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05300" y="16880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Звездные карты и календарь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7608" y="282064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сравнил длину теней в Сиене и Александрии и почти точно вычислил окружность Земли. Его расчет стал одним из самых известных примеров научного наблюдения и измерения.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21108" y="218767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измеряет Землю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633417" y="3204474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III веке до н. э. Аристарх Самосский предположил, что Земля вращается вокруг Солнца. Его идея опередила свое время и показала, что греческие ученые не боялись смелых объяснений.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636917" y="2571500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Аристарх Самосский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785523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1164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813923"/>
            <a:ext cx="511200" cy="45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206" y="3405765"/>
            <a:ext cx="457588" cy="52295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Гиппократ изменил медицину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осмотр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смотрели на симптомы, температуру, питание и образ жизни пациента. Они старались замечать детали, которые могли подсказать причину недомогания и выбрать более точное лечение.
</a:t>
            </a:r>
            <a:endParaRPr lang="en-US" sz="1245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человеке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медики связывали здоровье с образом жизни, а не только с лекарствами. Поэтому важными считались отдых, питание, режим и наблюдение за состоянием человека в целом.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с природной причиной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учил, что болезнь нужно объяснять не гневом богов, а естественными причинами. Такой подход сделал медицину более наблюдательной и помог искать реальные способы помощи человеку.
</a:t>
            </a:r>
            <a:endParaRPr lang="en-US" sz="1285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врача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Гиппократова клятва стала символом честности и уважения к больному. Она напоминала врачу, что его задача — не навредить, а действовать аккуратно и ответственно.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047210"/>
            <a:ext cx="4298400" cy="2098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греческие ученые и их вклад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научная традиция, античные источники и школьный обзор темы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ученые показали, как разные области знания в Древней Греции связались в единую научную традицию.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стремились не только описывать явления, но и доказывать выводы. Именно поэтому их наука стала более точной, системной и влиятельной для будущих эпох.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Александрийская библиотека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огромных залах Александрийской библиотеки стояли полки со свитками, а ученые читали и переписывали тексты. Здесь ценили точность, поэтому разные версии одного произведения внимательно сравнивали между собой.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 свитков и тишины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собирала сочинения по истории, литературе, математике, географии и медицине. В одном месте можно было увидеть тексты, которые хранили память о разных странах и поколениях ученых.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со всего мира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колоннами встречались исследователи, спорили, проверяли идеи и обменивались наблюдениями. Такое пространство напоминало большой научный центр, где чтение, обсуждение и работа со свитками шли рядом.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ученых бесед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разные идеалы воспитания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воспитании в Афинах и Спарте
</a:t>
            </a:r>
            <a:endParaRPr lang="en-US" sz="1183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полиса считали воспитание важным, но по-разному расставляли приоритеты: для Афин главным были знания и речь, для Спарты — сила и дисциплина.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стремились развить свободного гражданина, Спарта — выносливого воина. Разница в целях определяла и предметы, и весь образ жизни детей.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учились дети в Греции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знания дети осваивали через память: учили стихи, правила и образцы речи. Повторение помогало закрепить материал и приучало к внимательности, аккуратности и дисциплине.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Заучивание и повторение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Грамматист учил чтению, письму и счету, кифарист — музыке и пению, а философы и наставники помогали рассуждать и спорить. Каждый взрослый отвечал за свою часть воспитания.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учителя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Педагогом называли не школьного учителя, а сопровождающего взрослого, который следил за поведением мальчика по дороге и в повседневной жизни, помогая ему держаться достойно.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 рядом с ребенком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считали, что навык появляется только через постоянную практику. Поэтому ученик много писал, отвечал устно, повторял движения и упражнялся до уверенного результата.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тренировку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научному выводу у греков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философы, математики и врачи переходили от наблюдения к обоснованному выводу.
</a:t>
            </a:r>
            <a:endParaRPr lang="en-US" sz="13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и домашнее обучение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воспитание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полисах девочки росли дома и прежде всего готовились к будущей семейной жизни. Их учили тому, что помогало вести хозяйство и заботиться о порядке в доме.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навыки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занятиями были прядение, ткачество, уход за вещами и основы поведения в семье. Эти умения считались важной частью повседневной жизни и женской роли в обществе.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семьях девочки могли учиться читать, петь и запоминать стихи. Однако такое образование получали не все, потому что многое зависело от традиций и достатка семьи.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Спарты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Спарте девочки получали больше физической подготовки, чем в Афинах. Это показывает, что образование в Греции сильно различалось в зависимости от города и его взглядов.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оставила Древняя Греция современному миру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через вопросы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показали, что знание рождается не только из запоминания, но и из вопросов, наблюдений, доказательств и обсуждений. Этот способ мышления важен и в современной школе.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продолжаем объяснять мир, сравнивать факты и искать причины явлений. В этом заметно влияние древних греков, которое сохраняется уже много веков.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названия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привычные слова, связанные с учебой, пришли из греческого мира: «школа», «гимназия», «академия», «педагог». Они до сих пор напоминают о древних традициях образования.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науки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идеи использовались позже в математике, медицине, географии и университетском образовании. Многие научные понятия развивались дальше, но опирались на греческий опыт.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наука, изменившие мир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показала, что учение может развивать и разум, и характер. Афины, Спарта, философы и ученые заложили идеи, которые до сих пор помогают людям думать, учиться и объяснять мир.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2026-06-02T03:31:32Z</dcterms:created>
  <dcterms:modified xsi:type="dcterms:W3CDTF">2026-06-02T03:31:32Z</dcterms:modified>
</cp:coreProperties>
</file>