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мир в комедии А. С. Грибоедова «Горе от ума»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Фамусовский дом становится уменьшенной моделью всей старой Москвы.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XIX века в комедии Грибоедова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XIX века в комедии Грибоедова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показывает время, когда дворянство спорило между привычным укладом и новыми взглядами. После войны 1812 года Москва особенно дорожила традициями, внешней порядочностью и связями. Именно этот мир Грибоедов увидел очень точно.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событий происходит в пределах одного дома: в гостиной, комнатах и коридорах. Это делает пространство замкнутым и особенно важным для развития конфликта.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управляет домом как строгий хозяин, а Софья и Лиза постоянно чувствуют его правила и наблюдение. Даже личные чувства здесь зависят от домашнего порядка.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приходят не только ради общения, но и ради пользы, знакомств и слухов. Поэтому дом становится местом, где частная жизнь тесно связана с общественным положением.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Фамусова как центр действия комедии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дворянский дом начала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Парадная сторона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Барский особняк производит впечатление уюта и достатка. Но за внешней красотой скрывается строгий распорядок, где каждому отведено свое место и своя роль.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порядок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интерьер с мебелью, свечами, портретами и тяжелыми занавесями подчеркивает традиционность. Такой дом говорит о привычке жить по давним правилам и беречь внешнюю благопристойность.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 показывают, что дом живет не только семейной жизнью, но и общественными интересами.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зачем приходит в дом Фамусова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гостей — польза и связи. Искреннее общение уступает расчету и стремлению укрепить положение.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гостиной звучат разговоры о службе, браке, манерах и репутации. Здесь особенно заметно, что люди стараются казаться лучше, чем есть на самом деле.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как зеркало светского общества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в таком обществе не поощряется. Гораздо важнее соблюдать приличия, говорить осторожно и не задевать чужое самолюбие.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превращается в место проверки человека на соответствие правилам света. Тот, кто мыслит свободно, сразу кажется здесь опасным и чужим.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герои не могут понять друг друга и почему конфликт становится неизбежным.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и Чацкий: два взгляда на жизнь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защищает привычный порядок, а Чацкий требует честности и независимости. Их взгляды несовместимы.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московский свет в комедии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светского поведения в доме Фамусова и вокруг него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в комедии появляется быстро и почти не нуждается в доказательствах. Стоит сказать несколько слов, и отношение к человеку уже меняется.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действует сильнее фактов, потому что все боятся выделиться и спорить с большинством. Так общественное мнение становится почти приговором.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безумии Чацкого распространяется мгновенно. Люди повторяют её, хотя не проверяют, правда ли это на самом деле.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слухов и сплетен в фамусовском мире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Фамусова важнее не истина, а то, что скажут другие. Поэтому сплетня превращается в инструмент власти и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повседневная жизнь дворянского дома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большом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визитов, коротких разговоров и проверок новостей. Хозяева принимают гостей почти без приглашения, потому что светская жизнь требует постоянного общения и внимания к репутации. Вежливость здесь так же важна, как порядок за столом.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Комнаты, где виден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легко представить столы, кресла, лампы, часы и портреты на стенах. Такие детали создают ощущение спокойной, размеренной жизни, где всё должно стоять на своём месте. Интерьер помогает понять, что дом живёт по традиции.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их роли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Хозяева, гости и прислуга ведут себя по-разному, и это сразу заметно. Каждый знает свое место и старается не нарушать правила этикета. Поэтому обычный дворянский дом выглядит как маленькое общество со своими законами.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помогает увидеть, что в этом мире важнее не внутренние качества человека, а его положение, связи и полезность для окружающих.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грибоедовской Москвы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ценность связей и чина, тем сильнее недоверие к свободной мысли и самостоятельности.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комедии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показывает внутреннюю сторону дома: она живет чувствами, скрывает личное переживание и пытается сама выбирать, кого любить, хотя находится под постоянным взглядом семьи и света.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домашний мир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видит дом изнутри и понимает его распорядок лучше других. Она умеет соблюдать границы, но при этом замечает смешное, несправедливое и неискреннее в поведении хозяев и гостей.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Хлестова олицетворяет старую барскую уверенность в себе. Ее речь и манеры подтверждают, что для фамусовского круга важны авторитет, привычка командовать и уважение к возрасту и чину.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образа помогают показать, что домашний мир держится не только на быте, но и на правилах поведения, ожиданиях и разных степенях свободы для женщин.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какую роль каждый герой играет в фамусовском обществе и как через него раскрывается старая Москва.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московского круга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случайны: каждый воплощает одну из главных черт московского дворянского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Чацкий становится чужим в фамусовском доме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А. С. Грибоедова «Горе от ума»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51261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героев как портрет Москвы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полна пословиц, привычных оборотов и осторожных замечаний. Так слышно, что он думает не только о разговоре, но и о том, как его слова будут оценены окружающими.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Скалозуб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репликах заметны военные выражения и прямолинейность. Он говорит коротко и уверенно, поэтому его язык сразу показывает привычку к службе и к жесткому порядку.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острая, живая и афористичная. Через насмешку и точные слова он выделяется на фоне остальных и показывает, что умеет думать самостоятельно.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сценах важную роль играет не только сам конфликт, но и быстрый обмен мнениями, из-за которого общество действует почти как единый механизм.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нормы и личная свобода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давления света Чацкий теряет поддержку и остается один против привычных правил.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развития конфликта в комедии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город памяти и традиции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где время словно остановилось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московском доме слышны шаги по скрипучим полам, шуршание занавесей и негромкие разговоры в гостиной. Такая обстановка напоминает о привычной жизни дворянской усадьбы, где ценят порядок, чин и семейные правила. Дом выглядит уютным, но закрытым от перемен.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на которой живет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улица в первой трети XIX века могла вести к особняку с колоннами, воротами и садом за оградой. Здесь особенно заметно, как город хранит память о старых семьях и старинном укладе. Внешняя тишина скрывает страх перед новым.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в окнах старой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домах зажигали свечи и лампы, Москва казалась спокойной и торжественной. Но этот свет подчеркивал не только уют, а и замкнутость мира, где многое решают привычка, разговоры и мнение знакомых. Именно такой город показал Грибоедов.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Грибоедова — это не просто город, а среда, где человек оценивается по чину, связям и умению держаться «как принято», а не по уму и характеру.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Чацкий кажется чужим: он говорит свободно, спорит с привычками и не хочет подстраиваться. Его одиночество делает конфликт в пьесе особенно заметным.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Фамусова показывает, как общественные правила входят в повседневную жизнь: в разговоры, визиты, семейные отношения и даже в то, что считают приличным или опасным.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образа Москвы в комедии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элементов складывается фамусовский дом и почему он становится уменьшенной моделью московского общества.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дом «миром» в пьесе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одном доме соединяются пространство, правила, люди и ценности, он начинает работать как модель всего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Фамусова — это образ всей Москвы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показал, что через один дом можно увидеть целый город: его привычки, страхи, разговоры и отношение к новому. Поэтому «Горе от ума» звучит и как комедия, и как точный портрет эпохи.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2026-05-23T02:31:08Z</dcterms:created>
  <dcterms:modified xsi:type="dcterms:W3CDTF">2026-05-23T02:31:08Z</dcterms:modified>
</cp:coreProperties>
</file>